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64" r:id="rId2"/>
    <p:sldId id="295" r:id="rId3"/>
    <p:sldId id="274" r:id="rId4"/>
    <p:sldId id="279" r:id="rId5"/>
    <p:sldId id="280" r:id="rId6"/>
    <p:sldId id="281" r:id="rId7"/>
    <p:sldId id="282" r:id="rId8"/>
    <p:sldId id="296" r:id="rId9"/>
    <p:sldId id="283" r:id="rId10"/>
    <p:sldId id="284" r:id="rId11"/>
    <p:sldId id="285" r:id="rId12"/>
    <p:sldId id="286" r:id="rId13"/>
    <p:sldId id="287" r:id="rId14"/>
    <p:sldId id="288" r:id="rId15"/>
    <p:sldId id="297" r:id="rId16"/>
    <p:sldId id="298" r:id="rId17"/>
    <p:sldId id="289" r:id="rId18"/>
    <p:sldId id="290" r:id="rId19"/>
    <p:sldId id="291" r:id="rId20"/>
    <p:sldId id="293" r:id="rId21"/>
    <p:sldId id="276" r:id="rId22"/>
    <p:sldId id="300" r:id="rId23"/>
    <p:sldId id="277" r:id="rId24"/>
    <p:sldId id="292" r:id="rId25"/>
    <p:sldId id="299" r:id="rId26"/>
    <p:sldId id="294" r:id="rId27"/>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BF38"/>
    <a:srgbClr val="449BA2"/>
    <a:srgbClr val="688F4A"/>
    <a:srgbClr val="2C3E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9A46C9-5CC7-4619-8D2D-5BCEB07643A0}" v="93" dt="2025-04-24T00:17:40.4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02"/>
    <p:restoredTop sz="91634" autoAdjust="0"/>
  </p:normalViewPr>
  <p:slideViewPr>
    <p:cSldViewPr snapToGrid="0">
      <p:cViewPr varScale="1">
        <p:scale>
          <a:sx n="75" d="100"/>
          <a:sy n="75" d="100"/>
        </p:scale>
        <p:origin x="341" y="62"/>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120" d="100"/>
          <a:sy n="120" d="100"/>
        </p:scale>
        <p:origin x="5104" y="20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o Velasquez" userId="d34ed162-ee72-4fe8-b5f1-54156be99976" providerId="ADAL" clId="{279A46C9-5CC7-4619-8D2D-5BCEB07643A0}"/>
    <pc:docChg chg="undo custSel addSld delSld modSld sldOrd">
      <pc:chgData name="Mario Velasquez" userId="d34ed162-ee72-4fe8-b5f1-54156be99976" providerId="ADAL" clId="{279A46C9-5CC7-4619-8D2D-5BCEB07643A0}" dt="2025-04-24T00:17:45.613" v="783" actId="207"/>
      <pc:docMkLst>
        <pc:docMk/>
      </pc:docMkLst>
      <pc:sldChg chg="add del setBg">
        <pc:chgData name="Mario Velasquez" userId="d34ed162-ee72-4fe8-b5f1-54156be99976" providerId="ADAL" clId="{279A46C9-5CC7-4619-8D2D-5BCEB07643A0}" dt="2025-04-23T01:49:02.777" v="619" actId="47"/>
        <pc:sldMkLst>
          <pc:docMk/>
          <pc:sldMk cId="1331883231" sldId="260"/>
        </pc:sldMkLst>
      </pc:sldChg>
      <pc:sldChg chg="addSp delSp modSp mod">
        <pc:chgData name="Mario Velasquez" userId="d34ed162-ee72-4fe8-b5f1-54156be99976" providerId="ADAL" clId="{279A46C9-5CC7-4619-8D2D-5BCEB07643A0}" dt="2025-04-24T00:17:45.613" v="783" actId="207"/>
        <pc:sldMkLst>
          <pc:docMk/>
          <pc:sldMk cId="543002503" sldId="264"/>
        </pc:sldMkLst>
        <pc:spChg chg="add mod">
          <ac:chgData name="Mario Velasquez" userId="d34ed162-ee72-4fe8-b5f1-54156be99976" providerId="ADAL" clId="{279A46C9-5CC7-4619-8D2D-5BCEB07643A0}" dt="2025-04-24T00:17:45.613" v="783" actId="207"/>
          <ac:spMkLst>
            <pc:docMk/>
            <pc:sldMk cId="543002503" sldId="264"/>
            <ac:spMk id="3" creationId="{FF345107-4E8B-5E29-2AA6-72CBC94DBA6E}"/>
          </ac:spMkLst>
        </pc:spChg>
        <pc:picChg chg="add del mod">
          <ac:chgData name="Mario Velasquez" userId="d34ed162-ee72-4fe8-b5f1-54156be99976" providerId="ADAL" clId="{279A46C9-5CC7-4619-8D2D-5BCEB07643A0}" dt="2025-04-23T01:43:23.179" v="583" actId="478"/>
          <ac:picMkLst>
            <pc:docMk/>
            <pc:sldMk cId="543002503" sldId="264"/>
            <ac:picMk id="3" creationId="{8EF7596A-93B5-EE3C-0051-93F37D723BE9}"/>
          </ac:picMkLst>
        </pc:picChg>
        <pc:picChg chg="add mod">
          <ac:chgData name="Mario Velasquez" userId="d34ed162-ee72-4fe8-b5f1-54156be99976" providerId="ADAL" clId="{279A46C9-5CC7-4619-8D2D-5BCEB07643A0}" dt="2025-04-23T01:46:02.997" v="584"/>
          <ac:picMkLst>
            <pc:docMk/>
            <pc:sldMk cId="543002503" sldId="264"/>
            <ac:picMk id="4" creationId="{4C35A08C-141F-5516-2BAE-D8BFFD09777E}"/>
          </ac:picMkLst>
        </pc:picChg>
      </pc:sldChg>
      <pc:sldChg chg="add del">
        <pc:chgData name="Mario Velasquez" userId="d34ed162-ee72-4fe8-b5f1-54156be99976" providerId="ADAL" clId="{279A46C9-5CC7-4619-8D2D-5BCEB07643A0}" dt="2025-04-22T23:50:05.888" v="19" actId="47"/>
        <pc:sldMkLst>
          <pc:docMk/>
          <pc:sldMk cId="896534353" sldId="271"/>
        </pc:sldMkLst>
      </pc:sldChg>
      <pc:sldChg chg="del">
        <pc:chgData name="Mario Velasquez" userId="d34ed162-ee72-4fe8-b5f1-54156be99976" providerId="ADAL" clId="{279A46C9-5CC7-4619-8D2D-5BCEB07643A0}" dt="2025-04-22T23:21:57.236" v="2" actId="47"/>
        <pc:sldMkLst>
          <pc:docMk/>
          <pc:sldMk cId="1053326720" sldId="272"/>
        </pc:sldMkLst>
      </pc:sldChg>
      <pc:sldChg chg="del">
        <pc:chgData name="Mario Velasquez" userId="d34ed162-ee72-4fe8-b5f1-54156be99976" providerId="ADAL" clId="{279A46C9-5CC7-4619-8D2D-5BCEB07643A0}" dt="2025-04-22T23:21:59.058" v="3" actId="47"/>
        <pc:sldMkLst>
          <pc:docMk/>
          <pc:sldMk cId="242653413" sldId="273"/>
        </pc:sldMkLst>
      </pc:sldChg>
      <pc:sldChg chg="addSp delSp modSp mod">
        <pc:chgData name="Mario Velasquez" userId="d34ed162-ee72-4fe8-b5f1-54156be99976" providerId="ADAL" clId="{279A46C9-5CC7-4619-8D2D-5BCEB07643A0}" dt="2025-04-24T00:16:24.169" v="776" actId="1076"/>
        <pc:sldMkLst>
          <pc:docMk/>
          <pc:sldMk cId="3697186611" sldId="274"/>
        </pc:sldMkLst>
        <pc:spChg chg="mod">
          <ac:chgData name="Mario Velasquez" userId="d34ed162-ee72-4fe8-b5f1-54156be99976" providerId="ADAL" clId="{279A46C9-5CC7-4619-8D2D-5BCEB07643A0}" dt="2025-04-24T00:16:24.169" v="776" actId="1076"/>
          <ac:spMkLst>
            <pc:docMk/>
            <pc:sldMk cId="3697186611" sldId="274"/>
            <ac:spMk id="3" creationId="{58BB7D39-E3BE-D6BE-AE76-97C936042CE0}"/>
          </ac:spMkLst>
        </pc:spChg>
        <pc:picChg chg="add mod">
          <ac:chgData name="Mario Velasquez" userId="d34ed162-ee72-4fe8-b5f1-54156be99976" providerId="ADAL" clId="{279A46C9-5CC7-4619-8D2D-5BCEB07643A0}" dt="2025-04-23T01:46:10.780" v="586"/>
          <ac:picMkLst>
            <pc:docMk/>
            <pc:sldMk cId="3697186611" sldId="274"/>
            <ac:picMk id="14" creationId="{2C218F28-1278-BC6C-E06B-B3F87AF5C1FF}"/>
          </ac:picMkLst>
        </pc:picChg>
      </pc:sldChg>
      <pc:sldChg chg="del">
        <pc:chgData name="Mario Velasquez" userId="d34ed162-ee72-4fe8-b5f1-54156be99976" providerId="ADAL" clId="{279A46C9-5CC7-4619-8D2D-5BCEB07643A0}" dt="2025-04-22T23:22:03.120" v="4" actId="47"/>
        <pc:sldMkLst>
          <pc:docMk/>
          <pc:sldMk cId="3040567964" sldId="275"/>
        </pc:sldMkLst>
      </pc:sldChg>
      <pc:sldChg chg="addSp delSp modSp mod ord">
        <pc:chgData name="Mario Velasquez" userId="d34ed162-ee72-4fe8-b5f1-54156be99976" providerId="ADAL" clId="{279A46C9-5CC7-4619-8D2D-5BCEB07643A0}" dt="2025-04-24T00:08:44.061" v="708" actId="6549"/>
        <pc:sldMkLst>
          <pc:docMk/>
          <pc:sldMk cId="2942191876" sldId="276"/>
        </pc:sldMkLst>
        <pc:spChg chg="del mod">
          <ac:chgData name="Mario Velasquez" userId="d34ed162-ee72-4fe8-b5f1-54156be99976" providerId="ADAL" clId="{279A46C9-5CC7-4619-8D2D-5BCEB07643A0}" dt="2025-04-24T00:02:08.811" v="649" actId="478"/>
          <ac:spMkLst>
            <pc:docMk/>
            <pc:sldMk cId="2942191876" sldId="276"/>
            <ac:spMk id="3" creationId="{FB3DDE73-F47A-9997-EB2A-28D3EF45FAC3}"/>
          </ac:spMkLst>
        </pc:spChg>
        <pc:spChg chg="del">
          <ac:chgData name="Mario Velasquez" userId="d34ed162-ee72-4fe8-b5f1-54156be99976" providerId="ADAL" clId="{279A46C9-5CC7-4619-8D2D-5BCEB07643A0}" dt="2025-04-24T00:02:05.481" v="648" actId="478"/>
          <ac:spMkLst>
            <pc:docMk/>
            <pc:sldMk cId="2942191876" sldId="276"/>
            <ac:spMk id="7" creationId="{2108660E-F2AF-F2BE-F8AB-C0026864BD16}"/>
          </ac:spMkLst>
        </pc:spChg>
        <pc:spChg chg="del">
          <ac:chgData name="Mario Velasquez" userId="d34ed162-ee72-4fe8-b5f1-54156be99976" providerId="ADAL" clId="{279A46C9-5CC7-4619-8D2D-5BCEB07643A0}" dt="2025-04-24T00:02:05.481" v="648" actId="478"/>
          <ac:spMkLst>
            <pc:docMk/>
            <pc:sldMk cId="2942191876" sldId="276"/>
            <ac:spMk id="8" creationId="{C2609F0C-0567-B361-D6BE-26B20EBC0F5E}"/>
          </ac:spMkLst>
        </pc:spChg>
        <pc:spChg chg="del">
          <ac:chgData name="Mario Velasquez" userId="d34ed162-ee72-4fe8-b5f1-54156be99976" providerId="ADAL" clId="{279A46C9-5CC7-4619-8D2D-5BCEB07643A0}" dt="2025-04-24T00:02:05.481" v="648" actId="478"/>
          <ac:spMkLst>
            <pc:docMk/>
            <pc:sldMk cId="2942191876" sldId="276"/>
            <ac:spMk id="9" creationId="{442DCAB0-146F-C78B-F249-55E1F0F1278F}"/>
          </ac:spMkLst>
        </pc:spChg>
        <pc:spChg chg="add mod">
          <ac:chgData name="Mario Velasquez" userId="d34ed162-ee72-4fe8-b5f1-54156be99976" providerId="ADAL" clId="{279A46C9-5CC7-4619-8D2D-5BCEB07643A0}" dt="2025-04-24T00:00:50.100" v="636"/>
          <ac:spMkLst>
            <pc:docMk/>
            <pc:sldMk cId="2942191876" sldId="276"/>
            <ac:spMk id="10" creationId="{207CEE97-B7F7-417C-5177-34C48151C8AE}"/>
          </ac:spMkLst>
        </pc:spChg>
        <pc:spChg chg="add mod">
          <ac:chgData name="Mario Velasquez" userId="d34ed162-ee72-4fe8-b5f1-54156be99976" providerId="ADAL" clId="{279A46C9-5CC7-4619-8D2D-5BCEB07643A0}" dt="2025-04-24T00:02:27.182" v="653"/>
          <ac:spMkLst>
            <pc:docMk/>
            <pc:sldMk cId="2942191876" sldId="276"/>
            <ac:spMk id="12" creationId="{C6BCDE4C-028A-2A19-DA3F-8F370314AB4E}"/>
          </ac:spMkLst>
        </pc:spChg>
        <pc:spChg chg="mod">
          <ac:chgData name="Mario Velasquez" userId="d34ed162-ee72-4fe8-b5f1-54156be99976" providerId="ADAL" clId="{279A46C9-5CC7-4619-8D2D-5BCEB07643A0}" dt="2025-04-24T00:02:41.169" v="654"/>
          <ac:spMkLst>
            <pc:docMk/>
            <pc:sldMk cId="2942191876" sldId="276"/>
            <ac:spMk id="15" creationId="{A75DE44C-B1C9-CEA9-BCC7-5180677EC7EF}"/>
          </ac:spMkLst>
        </pc:spChg>
        <pc:spChg chg="add mod">
          <ac:chgData name="Mario Velasquez" userId="d34ed162-ee72-4fe8-b5f1-54156be99976" providerId="ADAL" clId="{279A46C9-5CC7-4619-8D2D-5BCEB07643A0}" dt="2025-04-24T00:04:28.543" v="683" actId="164"/>
          <ac:spMkLst>
            <pc:docMk/>
            <pc:sldMk cId="2942191876" sldId="276"/>
            <ac:spMk id="16" creationId="{C05DC336-5558-5ADF-D7F5-D9FF2CD8345C}"/>
          </ac:spMkLst>
        </pc:spChg>
        <pc:spChg chg="add mod">
          <ac:chgData name="Mario Velasquez" userId="d34ed162-ee72-4fe8-b5f1-54156be99976" providerId="ADAL" clId="{279A46C9-5CC7-4619-8D2D-5BCEB07643A0}" dt="2025-04-24T00:04:28.543" v="683" actId="164"/>
          <ac:spMkLst>
            <pc:docMk/>
            <pc:sldMk cId="2942191876" sldId="276"/>
            <ac:spMk id="17" creationId="{6CCAC357-75CC-AA6B-623A-E4AC4232067D}"/>
          </ac:spMkLst>
        </pc:spChg>
        <pc:spChg chg="add mod">
          <ac:chgData name="Mario Velasquez" userId="d34ed162-ee72-4fe8-b5f1-54156be99976" providerId="ADAL" clId="{279A46C9-5CC7-4619-8D2D-5BCEB07643A0}" dt="2025-04-24T00:04:28.543" v="683" actId="164"/>
          <ac:spMkLst>
            <pc:docMk/>
            <pc:sldMk cId="2942191876" sldId="276"/>
            <ac:spMk id="18" creationId="{B3254503-5759-3CFE-C18F-D415FB42714D}"/>
          </ac:spMkLst>
        </pc:spChg>
        <pc:spChg chg="mod">
          <ac:chgData name="Mario Velasquez" userId="d34ed162-ee72-4fe8-b5f1-54156be99976" providerId="ADAL" clId="{279A46C9-5CC7-4619-8D2D-5BCEB07643A0}" dt="2025-04-24T00:06:01.635" v="684"/>
          <ac:spMkLst>
            <pc:docMk/>
            <pc:sldMk cId="2942191876" sldId="276"/>
            <ac:spMk id="23" creationId="{E3FEF5C3-A97A-10B6-4F52-8D5276B71C12}"/>
          </ac:spMkLst>
        </pc:spChg>
        <pc:spChg chg="mod">
          <ac:chgData name="Mario Velasquez" userId="d34ed162-ee72-4fe8-b5f1-54156be99976" providerId="ADAL" clId="{279A46C9-5CC7-4619-8D2D-5BCEB07643A0}" dt="2025-04-24T00:06:01.635" v="684"/>
          <ac:spMkLst>
            <pc:docMk/>
            <pc:sldMk cId="2942191876" sldId="276"/>
            <ac:spMk id="24" creationId="{053E0290-05F6-EF87-AE86-5410CEA864FA}"/>
          </ac:spMkLst>
        </pc:spChg>
        <pc:spChg chg="mod">
          <ac:chgData name="Mario Velasquez" userId="d34ed162-ee72-4fe8-b5f1-54156be99976" providerId="ADAL" clId="{279A46C9-5CC7-4619-8D2D-5BCEB07643A0}" dt="2025-04-24T00:06:01.635" v="684"/>
          <ac:spMkLst>
            <pc:docMk/>
            <pc:sldMk cId="2942191876" sldId="276"/>
            <ac:spMk id="25" creationId="{5DA7C548-9E01-520C-4BFB-F0EF933E814C}"/>
          </ac:spMkLst>
        </pc:spChg>
        <pc:spChg chg="add mod">
          <ac:chgData name="Mario Velasquez" userId="d34ed162-ee72-4fe8-b5f1-54156be99976" providerId="ADAL" clId="{279A46C9-5CC7-4619-8D2D-5BCEB07643A0}" dt="2025-04-24T00:08:44.061" v="708" actId="6549"/>
          <ac:spMkLst>
            <pc:docMk/>
            <pc:sldMk cId="2942191876" sldId="276"/>
            <ac:spMk id="27" creationId="{18095D00-2788-677F-DFDA-62F09967E008}"/>
          </ac:spMkLst>
        </pc:spChg>
        <pc:grpChg chg="add mod">
          <ac:chgData name="Mario Velasquez" userId="d34ed162-ee72-4fe8-b5f1-54156be99976" providerId="ADAL" clId="{279A46C9-5CC7-4619-8D2D-5BCEB07643A0}" dt="2025-04-24T00:04:28.543" v="683" actId="164"/>
          <ac:grpSpMkLst>
            <pc:docMk/>
            <pc:sldMk cId="2942191876" sldId="276"/>
            <ac:grpSpMk id="13" creationId="{B49F28F6-A073-AA99-733E-4E89814C502A}"/>
          </ac:grpSpMkLst>
        </pc:grpChg>
        <pc:grpChg chg="add del mod">
          <ac:chgData name="Mario Velasquez" userId="d34ed162-ee72-4fe8-b5f1-54156be99976" providerId="ADAL" clId="{279A46C9-5CC7-4619-8D2D-5BCEB07643A0}" dt="2025-04-24T00:06:14.711" v="687" actId="478"/>
          <ac:grpSpMkLst>
            <pc:docMk/>
            <pc:sldMk cId="2942191876" sldId="276"/>
            <ac:grpSpMk id="19" creationId="{9774B1D9-E6A2-E2EC-9E0E-B1D5DDD1F363}"/>
          </ac:grpSpMkLst>
        </pc:grpChg>
        <pc:grpChg chg="add mod">
          <ac:chgData name="Mario Velasquez" userId="d34ed162-ee72-4fe8-b5f1-54156be99976" providerId="ADAL" clId="{279A46C9-5CC7-4619-8D2D-5BCEB07643A0}" dt="2025-04-24T00:08:30.518" v="706" actId="14100"/>
          <ac:grpSpMkLst>
            <pc:docMk/>
            <pc:sldMk cId="2942191876" sldId="276"/>
            <ac:grpSpMk id="21" creationId="{470B46D1-3302-E1BF-2FF6-CBF91A4CA058}"/>
          </ac:grpSpMkLst>
        </pc:grpChg>
        <pc:picChg chg="add mod">
          <ac:chgData name="Mario Velasquez" userId="d34ed162-ee72-4fe8-b5f1-54156be99976" providerId="ADAL" clId="{279A46C9-5CC7-4619-8D2D-5BCEB07643A0}" dt="2025-04-23T01:48:14.615" v="613"/>
          <ac:picMkLst>
            <pc:docMk/>
            <pc:sldMk cId="2942191876" sldId="276"/>
            <ac:picMk id="2" creationId="{7C41AE3C-9E4E-0231-4ABA-D598BF4943CE}"/>
          </ac:picMkLst>
        </pc:picChg>
        <pc:picChg chg="del">
          <ac:chgData name="Mario Velasquez" userId="d34ed162-ee72-4fe8-b5f1-54156be99976" providerId="ADAL" clId="{279A46C9-5CC7-4619-8D2D-5BCEB07643A0}" dt="2025-04-24T00:02:05.481" v="648" actId="478"/>
          <ac:picMkLst>
            <pc:docMk/>
            <pc:sldMk cId="2942191876" sldId="276"/>
            <ac:picMk id="4" creationId="{4EAE812B-605E-7CC5-EC10-EA46F0228D61}"/>
          </ac:picMkLst>
        </pc:picChg>
        <pc:picChg chg="del">
          <ac:chgData name="Mario Velasquez" userId="d34ed162-ee72-4fe8-b5f1-54156be99976" providerId="ADAL" clId="{279A46C9-5CC7-4619-8D2D-5BCEB07643A0}" dt="2025-04-24T00:02:05.481" v="648" actId="478"/>
          <ac:picMkLst>
            <pc:docMk/>
            <pc:sldMk cId="2942191876" sldId="276"/>
            <ac:picMk id="5" creationId="{C49C4664-9D89-A454-EEF8-26A7DCA4C45B}"/>
          </ac:picMkLst>
        </pc:picChg>
        <pc:picChg chg="del">
          <ac:chgData name="Mario Velasquez" userId="d34ed162-ee72-4fe8-b5f1-54156be99976" providerId="ADAL" clId="{279A46C9-5CC7-4619-8D2D-5BCEB07643A0}" dt="2025-04-24T00:02:05.481" v="648" actId="478"/>
          <ac:picMkLst>
            <pc:docMk/>
            <pc:sldMk cId="2942191876" sldId="276"/>
            <ac:picMk id="6" creationId="{00764613-8EC4-F311-ECD3-4DC4EC5EFC09}"/>
          </ac:picMkLst>
        </pc:picChg>
        <pc:picChg chg="add del mod">
          <ac:chgData name="Mario Velasquez" userId="d34ed162-ee72-4fe8-b5f1-54156be99976" providerId="ADAL" clId="{279A46C9-5CC7-4619-8D2D-5BCEB07643A0}" dt="2025-04-24T00:02:25.910" v="652" actId="478"/>
          <ac:picMkLst>
            <pc:docMk/>
            <pc:sldMk cId="2942191876" sldId="276"/>
            <ac:picMk id="11" creationId="{01249AFD-A56E-A21B-A136-0908C8293010}"/>
          </ac:picMkLst>
        </pc:picChg>
        <pc:picChg chg="mod">
          <ac:chgData name="Mario Velasquez" userId="d34ed162-ee72-4fe8-b5f1-54156be99976" providerId="ADAL" clId="{279A46C9-5CC7-4619-8D2D-5BCEB07643A0}" dt="2025-04-24T00:02:41.169" v="654"/>
          <ac:picMkLst>
            <pc:docMk/>
            <pc:sldMk cId="2942191876" sldId="276"/>
            <ac:picMk id="14" creationId="{930EB228-F894-F2D4-74EA-0691368EF8BC}"/>
          </ac:picMkLst>
        </pc:picChg>
        <pc:picChg chg="add mod">
          <ac:chgData name="Mario Velasquez" userId="d34ed162-ee72-4fe8-b5f1-54156be99976" providerId="ADAL" clId="{279A46C9-5CC7-4619-8D2D-5BCEB07643A0}" dt="2025-04-24T00:08:26.292" v="705" actId="14100"/>
          <ac:picMkLst>
            <pc:docMk/>
            <pc:sldMk cId="2942191876" sldId="276"/>
            <ac:picMk id="20" creationId="{3F4C6EBB-A725-3B1F-DAB1-891F6CC68755}"/>
          </ac:picMkLst>
        </pc:picChg>
        <pc:picChg chg="mod">
          <ac:chgData name="Mario Velasquez" userId="d34ed162-ee72-4fe8-b5f1-54156be99976" providerId="ADAL" clId="{279A46C9-5CC7-4619-8D2D-5BCEB07643A0}" dt="2025-04-24T00:06:01.635" v="684"/>
          <ac:picMkLst>
            <pc:docMk/>
            <pc:sldMk cId="2942191876" sldId="276"/>
            <ac:picMk id="22" creationId="{7519B886-8E88-341A-04F5-B6E99074FC98}"/>
          </ac:picMkLst>
        </pc:picChg>
        <pc:picChg chg="add del mod">
          <ac:chgData name="Mario Velasquez" userId="d34ed162-ee72-4fe8-b5f1-54156be99976" providerId="ADAL" clId="{279A46C9-5CC7-4619-8D2D-5BCEB07643A0}" dt="2025-04-24T00:08:20.212" v="703" actId="478"/>
          <ac:picMkLst>
            <pc:docMk/>
            <pc:sldMk cId="2942191876" sldId="276"/>
            <ac:picMk id="26" creationId="{B398D64D-A08D-52E7-0C3B-FE08DF127071}"/>
          </ac:picMkLst>
        </pc:picChg>
        <pc:picChg chg="add mod">
          <ac:chgData name="Mario Velasquez" userId="d34ed162-ee72-4fe8-b5f1-54156be99976" providerId="ADAL" clId="{279A46C9-5CC7-4619-8D2D-5BCEB07643A0}" dt="2025-04-24T00:07:26.618" v="699" actId="1076"/>
          <ac:picMkLst>
            <pc:docMk/>
            <pc:sldMk cId="2942191876" sldId="276"/>
            <ac:picMk id="28" creationId="{4D039EC8-92D3-5838-02A9-12BE8502F131}"/>
          </ac:picMkLst>
        </pc:picChg>
      </pc:sldChg>
      <pc:sldChg chg="addSp delSp modSp mod ord">
        <pc:chgData name="Mario Velasquez" userId="d34ed162-ee72-4fe8-b5f1-54156be99976" providerId="ADAL" clId="{279A46C9-5CC7-4619-8D2D-5BCEB07643A0}" dt="2025-04-24T00:09:59.134" v="732" actId="20577"/>
        <pc:sldMkLst>
          <pc:docMk/>
          <pc:sldMk cId="1396190635" sldId="277"/>
        </pc:sldMkLst>
        <pc:spChg chg="mod">
          <ac:chgData name="Mario Velasquez" userId="d34ed162-ee72-4fe8-b5f1-54156be99976" providerId="ADAL" clId="{279A46C9-5CC7-4619-8D2D-5BCEB07643A0}" dt="2025-04-24T00:01:11.470" v="644" actId="1076"/>
          <ac:spMkLst>
            <pc:docMk/>
            <pc:sldMk cId="1396190635" sldId="277"/>
            <ac:spMk id="3" creationId="{A31DCDCB-AC7E-1F2F-95BA-4EB88CB1649F}"/>
          </ac:spMkLst>
        </pc:spChg>
        <pc:spChg chg="mod">
          <ac:chgData name="Mario Velasquez" userId="d34ed162-ee72-4fe8-b5f1-54156be99976" providerId="ADAL" clId="{279A46C9-5CC7-4619-8D2D-5BCEB07643A0}" dt="2025-04-24T00:09:43.240" v="723" actId="20577"/>
          <ac:spMkLst>
            <pc:docMk/>
            <pc:sldMk cId="1396190635" sldId="277"/>
            <ac:spMk id="5" creationId="{82D0E68B-ADA2-2293-8C8D-88FE9A5CF989}"/>
          </ac:spMkLst>
        </pc:spChg>
        <pc:spChg chg="mod">
          <ac:chgData name="Mario Velasquez" userId="d34ed162-ee72-4fe8-b5f1-54156be99976" providerId="ADAL" clId="{279A46C9-5CC7-4619-8D2D-5BCEB07643A0}" dt="2025-04-24T00:09:59.134" v="732" actId="20577"/>
          <ac:spMkLst>
            <pc:docMk/>
            <pc:sldMk cId="1396190635" sldId="277"/>
            <ac:spMk id="6" creationId="{06061D4B-CEDC-1D33-1016-62A413835840}"/>
          </ac:spMkLst>
        </pc:spChg>
        <pc:spChg chg="mod">
          <ac:chgData name="Mario Velasquez" userId="d34ed162-ee72-4fe8-b5f1-54156be99976" providerId="ADAL" clId="{279A46C9-5CC7-4619-8D2D-5BCEB07643A0}" dt="2025-04-24T00:01:15.474" v="645" actId="1076"/>
          <ac:spMkLst>
            <pc:docMk/>
            <pc:sldMk cId="1396190635" sldId="277"/>
            <ac:spMk id="10" creationId="{9ECC7411-BAE4-F161-D5AC-264F52BE92FC}"/>
          </ac:spMkLst>
        </pc:spChg>
        <pc:spChg chg="add mod">
          <ac:chgData name="Mario Velasquez" userId="d34ed162-ee72-4fe8-b5f1-54156be99976" providerId="ADAL" clId="{279A46C9-5CC7-4619-8D2D-5BCEB07643A0}" dt="2025-04-24T00:01:17.317" v="646"/>
          <ac:spMkLst>
            <pc:docMk/>
            <pc:sldMk cId="1396190635" sldId="277"/>
            <ac:spMk id="11" creationId="{0E3329EB-13D4-54F3-FB7B-118827CA6631}"/>
          </ac:spMkLst>
        </pc:spChg>
        <pc:picChg chg="add mod">
          <ac:chgData name="Mario Velasquez" userId="d34ed162-ee72-4fe8-b5f1-54156be99976" providerId="ADAL" clId="{279A46C9-5CC7-4619-8D2D-5BCEB07643A0}" dt="2025-04-23T01:48:21.249" v="614"/>
          <ac:picMkLst>
            <pc:docMk/>
            <pc:sldMk cId="1396190635" sldId="277"/>
            <ac:picMk id="2" creationId="{4D86FC90-9EDF-69F1-A634-82A851D2E66A}"/>
          </ac:picMkLst>
        </pc:picChg>
        <pc:picChg chg="mod">
          <ac:chgData name="Mario Velasquez" userId="d34ed162-ee72-4fe8-b5f1-54156be99976" providerId="ADAL" clId="{279A46C9-5CC7-4619-8D2D-5BCEB07643A0}" dt="2025-04-24T00:09:34.071" v="717" actId="1076"/>
          <ac:picMkLst>
            <pc:docMk/>
            <pc:sldMk cId="1396190635" sldId="277"/>
            <ac:picMk id="7" creationId="{E5DD447B-BBA7-AC31-79D5-937A4EB9D924}"/>
          </ac:picMkLst>
        </pc:picChg>
        <pc:picChg chg="del">
          <ac:chgData name="Mario Velasquez" userId="d34ed162-ee72-4fe8-b5f1-54156be99976" providerId="ADAL" clId="{279A46C9-5CC7-4619-8D2D-5BCEB07643A0}" dt="2025-04-23T01:48:29.878" v="615" actId="478"/>
          <ac:picMkLst>
            <pc:docMk/>
            <pc:sldMk cId="1396190635" sldId="277"/>
            <ac:picMk id="11" creationId="{142F2BCE-C5AF-D8AB-50B4-75B8E3835173}"/>
          </ac:picMkLst>
        </pc:picChg>
      </pc:sldChg>
      <pc:sldChg chg="del">
        <pc:chgData name="Mario Velasquez" userId="d34ed162-ee72-4fe8-b5f1-54156be99976" providerId="ADAL" clId="{279A46C9-5CC7-4619-8D2D-5BCEB07643A0}" dt="2025-04-22T23:22:15.188" v="5" actId="47"/>
        <pc:sldMkLst>
          <pc:docMk/>
          <pc:sldMk cId="902610531" sldId="278"/>
        </pc:sldMkLst>
      </pc:sldChg>
      <pc:sldChg chg="addSp modSp mod">
        <pc:chgData name="Mario Velasquez" userId="d34ed162-ee72-4fe8-b5f1-54156be99976" providerId="ADAL" clId="{279A46C9-5CC7-4619-8D2D-5BCEB07643A0}" dt="2025-04-23T01:46:26.945" v="591"/>
        <pc:sldMkLst>
          <pc:docMk/>
          <pc:sldMk cId="2560468874" sldId="279"/>
        </pc:sldMkLst>
        <pc:spChg chg="mod">
          <ac:chgData name="Mario Velasquez" userId="d34ed162-ee72-4fe8-b5f1-54156be99976" providerId="ADAL" clId="{279A46C9-5CC7-4619-8D2D-5BCEB07643A0}" dt="2025-04-23T01:46:24.980" v="590" actId="1076"/>
          <ac:spMkLst>
            <pc:docMk/>
            <pc:sldMk cId="2560468874" sldId="279"/>
            <ac:spMk id="7" creationId="{F1067677-107E-4FD1-674D-7ABA6450E1F2}"/>
          </ac:spMkLst>
        </pc:spChg>
        <pc:picChg chg="mod">
          <ac:chgData name="Mario Velasquez" userId="d34ed162-ee72-4fe8-b5f1-54156be99976" providerId="ADAL" clId="{279A46C9-5CC7-4619-8D2D-5BCEB07643A0}" dt="2025-04-22T23:22:32.866" v="7" actId="14100"/>
          <ac:picMkLst>
            <pc:docMk/>
            <pc:sldMk cId="2560468874" sldId="279"/>
            <ac:picMk id="4" creationId="{8C5B9719-0ED0-7224-FD4F-D8850CF0A532}"/>
          </ac:picMkLst>
        </pc:picChg>
        <pc:picChg chg="mod">
          <ac:chgData name="Mario Velasquez" userId="d34ed162-ee72-4fe8-b5f1-54156be99976" providerId="ADAL" clId="{279A46C9-5CC7-4619-8D2D-5BCEB07643A0}" dt="2025-04-22T23:22:44.274" v="9" actId="14100"/>
          <ac:picMkLst>
            <pc:docMk/>
            <pc:sldMk cId="2560468874" sldId="279"/>
            <ac:picMk id="5" creationId="{89A3D8E3-3C49-76CD-1D39-FEA6D19088DC}"/>
          </ac:picMkLst>
        </pc:picChg>
        <pc:picChg chg="add mod">
          <ac:chgData name="Mario Velasquez" userId="d34ed162-ee72-4fe8-b5f1-54156be99976" providerId="ADAL" clId="{279A46C9-5CC7-4619-8D2D-5BCEB07643A0}" dt="2025-04-23T01:46:20.696" v="589" actId="1076"/>
          <ac:picMkLst>
            <pc:docMk/>
            <pc:sldMk cId="2560468874" sldId="279"/>
            <ac:picMk id="8" creationId="{A188F58F-21D8-3C09-9A83-BB0B00144A4A}"/>
          </ac:picMkLst>
        </pc:picChg>
        <pc:picChg chg="add mod">
          <ac:chgData name="Mario Velasquez" userId="d34ed162-ee72-4fe8-b5f1-54156be99976" providerId="ADAL" clId="{279A46C9-5CC7-4619-8D2D-5BCEB07643A0}" dt="2025-04-23T01:46:26.945" v="591"/>
          <ac:picMkLst>
            <pc:docMk/>
            <pc:sldMk cId="2560468874" sldId="279"/>
            <ac:picMk id="9" creationId="{F9B6617E-A397-A9CE-5B00-B2672BFDD20D}"/>
          </ac:picMkLst>
        </pc:picChg>
      </pc:sldChg>
      <pc:sldChg chg="addSp modSp">
        <pc:chgData name="Mario Velasquez" userId="d34ed162-ee72-4fe8-b5f1-54156be99976" providerId="ADAL" clId="{279A46C9-5CC7-4619-8D2D-5BCEB07643A0}" dt="2025-04-23T01:46:30.952" v="592"/>
        <pc:sldMkLst>
          <pc:docMk/>
          <pc:sldMk cId="3146032800" sldId="280"/>
        </pc:sldMkLst>
        <pc:picChg chg="add mod">
          <ac:chgData name="Mario Velasquez" userId="d34ed162-ee72-4fe8-b5f1-54156be99976" providerId="ADAL" clId="{279A46C9-5CC7-4619-8D2D-5BCEB07643A0}" dt="2025-04-23T01:46:30.952" v="592"/>
          <ac:picMkLst>
            <pc:docMk/>
            <pc:sldMk cId="3146032800" sldId="280"/>
            <ac:picMk id="7" creationId="{DDB50678-094B-03D8-7DF3-2AB39825CD81}"/>
          </ac:picMkLst>
        </pc:picChg>
      </pc:sldChg>
      <pc:sldChg chg="addSp modSp">
        <pc:chgData name="Mario Velasquez" userId="d34ed162-ee72-4fe8-b5f1-54156be99976" providerId="ADAL" clId="{279A46C9-5CC7-4619-8D2D-5BCEB07643A0}" dt="2025-04-23T01:46:33.830" v="593"/>
        <pc:sldMkLst>
          <pc:docMk/>
          <pc:sldMk cId="3198202937" sldId="281"/>
        </pc:sldMkLst>
        <pc:picChg chg="mod">
          <ac:chgData name="Mario Velasquez" userId="d34ed162-ee72-4fe8-b5f1-54156be99976" providerId="ADAL" clId="{279A46C9-5CC7-4619-8D2D-5BCEB07643A0}" dt="2025-04-22T23:26:16.258" v="10" actId="14100"/>
          <ac:picMkLst>
            <pc:docMk/>
            <pc:sldMk cId="3198202937" sldId="281"/>
            <ac:picMk id="3" creationId="{8CCF9F20-A9C2-FA66-8069-EE4519BEE3A3}"/>
          </ac:picMkLst>
        </pc:picChg>
        <pc:picChg chg="add mod">
          <ac:chgData name="Mario Velasquez" userId="d34ed162-ee72-4fe8-b5f1-54156be99976" providerId="ADAL" clId="{279A46C9-5CC7-4619-8D2D-5BCEB07643A0}" dt="2025-04-23T01:46:33.830" v="593"/>
          <ac:picMkLst>
            <pc:docMk/>
            <pc:sldMk cId="3198202937" sldId="281"/>
            <ac:picMk id="6" creationId="{FC64B62E-FBC4-6F20-3E1E-35988CD534E5}"/>
          </ac:picMkLst>
        </pc:picChg>
      </pc:sldChg>
      <pc:sldChg chg="addSp modSp">
        <pc:chgData name="Mario Velasquez" userId="d34ed162-ee72-4fe8-b5f1-54156be99976" providerId="ADAL" clId="{279A46C9-5CC7-4619-8D2D-5BCEB07643A0}" dt="2025-04-23T01:46:37.406" v="594"/>
        <pc:sldMkLst>
          <pc:docMk/>
          <pc:sldMk cId="4130336290" sldId="282"/>
        </pc:sldMkLst>
        <pc:picChg chg="add mod">
          <ac:chgData name="Mario Velasquez" userId="d34ed162-ee72-4fe8-b5f1-54156be99976" providerId="ADAL" clId="{279A46C9-5CC7-4619-8D2D-5BCEB07643A0}" dt="2025-04-23T01:46:37.406" v="594"/>
          <ac:picMkLst>
            <pc:docMk/>
            <pc:sldMk cId="4130336290" sldId="282"/>
            <ac:picMk id="8" creationId="{3C21BEC6-ECE4-2103-EB7E-4C5FA41DDBE1}"/>
          </ac:picMkLst>
        </pc:picChg>
      </pc:sldChg>
      <pc:sldChg chg="addSp modSp mod">
        <pc:chgData name="Mario Velasquez" userId="d34ed162-ee72-4fe8-b5f1-54156be99976" providerId="ADAL" clId="{279A46C9-5CC7-4619-8D2D-5BCEB07643A0}" dt="2025-04-23T01:46:51.869" v="597" actId="1076"/>
        <pc:sldMkLst>
          <pc:docMk/>
          <pc:sldMk cId="924175743" sldId="283"/>
        </pc:sldMkLst>
        <pc:spChg chg="mod">
          <ac:chgData name="Mario Velasquez" userId="d34ed162-ee72-4fe8-b5f1-54156be99976" providerId="ADAL" clId="{279A46C9-5CC7-4619-8D2D-5BCEB07643A0}" dt="2025-04-23T01:46:51.869" v="597" actId="1076"/>
          <ac:spMkLst>
            <pc:docMk/>
            <pc:sldMk cId="924175743" sldId="283"/>
            <ac:spMk id="7" creationId="{3C7B0929-A5E7-0C23-67B3-5556DD7848C9}"/>
          </ac:spMkLst>
        </pc:spChg>
        <pc:picChg chg="add mod">
          <ac:chgData name="Mario Velasquez" userId="d34ed162-ee72-4fe8-b5f1-54156be99976" providerId="ADAL" clId="{279A46C9-5CC7-4619-8D2D-5BCEB07643A0}" dt="2025-04-23T01:46:46.054" v="596"/>
          <ac:picMkLst>
            <pc:docMk/>
            <pc:sldMk cId="924175743" sldId="283"/>
            <ac:picMk id="8" creationId="{5D1722D4-8C63-B3F7-7F2C-1088F2D284BF}"/>
          </ac:picMkLst>
        </pc:picChg>
      </pc:sldChg>
      <pc:sldChg chg="addSp modSp mod">
        <pc:chgData name="Mario Velasquez" userId="d34ed162-ee72-4fe8-b5f1-54156be99976" providerId="ADAL" clId="{279A46C9-5CC7-4619-8D2D-5BCEB07643A0}" dt="2025-04-23T01:47:05.613" v="599" actId="1076"/>
        <pc:sldMkLst>
          <pc:docMk/>
          <pc:sldMk cId="3308139082" sldId="284"/>
        </pc:sldMkLst>
        <pc:spChg chg="mod">
          <ac:chgData name="Mario Velasquez" userId="d34ed162-ee72-4fe8-b5f1-54156be99976" providerId="ADAL" clId="{279A46C9-5CC7-4619-8D2D-5BCEB07643A0}" dt="2025-04-23T01:47:05.613" v="599" actId="1076"/>
          <ac:spMkLst>
            <pc:docMk/>
            <pc:sldMk cId="3308139082" sldId="284"/>
            <ac:spMk id="4" creationId="{0A1447AF-AF76-DDC0-E853-396D9412FC1E}"/>
          </ac:spMkLst>
        </pc:spChg>
        <pc:picChg chg="add mod">
          <ac:chgData name="Mario Velasquez" userId="d34ed162-ee72-4fe8-b5f1-54156be99976" providerId="ADAL" clId="{279A46C9-5CC7-4619-8D2D-5BCEB07643A0}" dt="2025-04-23T01:46:55.811" v="598"/>
          <ac:picMkLst>
            <pc:docMk/>
            <pc:sldMk cId="3308139082" sldId="284"/>
            <ac:picMk id="6" creationId="{84F4F365-3FBD-4909-4D99-A2D6E539F3BF}"/>
          </ac:picMkLst>
        </pc:picChg>
      </pc:sldChg>
      <pc:sldChg chg="addSp modSp">
        <pc:chgData name="Mario Velasquez" userId="d34ed162-ee72-4fe8-b5f1-54156be99976" providerId="ADAL" clId="{279A46C9-5CC7-4619-8D2D-5BCEB07643A0}" dt="2025-04-23T01:47:10.390" v="600"/>
        <pc:sldMkLst>
          <pc:docMk/>
          <pc:sldMk cId="668683758" sldId="285"/>
        </pc:sldMkLst>
        <pc:picChg chg="add mod">
          <ac:chgData name="Mario Velasquez" userId="d34ed162-ee72-4fe8-b5f1-54156be99976" providerId="ADAL" clId="{279A46C9-5CC7-4619-8D2D-5BCEB07643A0}" dt="2025-04-23T01:47:10.390" v="600"/>
          <ac:picMkLst>
            <pc:docMk/>
            <pc:sldMk cId="668683758" sldId="285"/>
            <ac:picMk id="5" creationId="{965FB16E-870E-9AE8-5E21-3B8839198891}"/>
          </ac:picMkLst>
        </pc:picChg>
      </pc:sldChg>
      <pc:sldChg chg="addSp modSp">
        <pc:chgData name="Mario Velasquez" userId="d34ed162-ee72-4fe8-b5f1-54156be99976" providerId="ADAL" clId="{279A46C9-5CC7-4619-8D2D-5BCEB07643A0}" dt="2025-04-23T01:47:13.979" v="601"/>
        <pc:sldMkLst>
          <pc:docMk/>
          <pc:sldMk cId="322826591" sldId="286"/>
        </pc:sldMkLst>
        <pc:picChg chg="add mod">
          <ac:chgData name="Mario Velasquez" userId="d34ed162-ee72-4fe8-b5f1-54156be99976" providerId="ADAL" clId="{279A46C9-5CC7-4619-8D2D-5BCEB07643A0}" dt="2025-04-23T01:47:13.979" v="601"/>
          <ac:picMkLst>
            <pc:docMk/>
            <pc:sldMk cId="322826591" sldId="286"/>
            <ac:picMk id="2" creationId="{33EF8CA8-A4A8-0431-957D-1990CAB41BEB}"/>
          </ac:picMkLst>
        </pc:picChg>
      </pc:sldChg>
      <pc:sldChg chg="addSp modSp">
        <pc:chgData name="Mario Velasquez" userId="d34ed162-ee72-4fe8-b5f1-54156be99976" providerId="ADAL" clId="{279A46C9-5CC7-4619-8D2D-5BCEB07643A0}" dt="2025-04-23T01:47:17.096" v="602"/>
        <pc:sldMkLst>
          <pc:docMk/>
          <pc:sldMk cId="2700839559" sldId="287"/>
        </pc:sldMkLst>
        <pc:picChg chg="add mod">
          <ac:chgData name="Mario Velasquez" userId="d34ed162-ee72-4fe8-b5f1-54156be99976" providerId="ADAL" clId="{279A46C9-5CC7-4619-8D2D-5BCEB07643A0}" dt="2025-04-23T01:47:17.096" v="602"/>
          <ac:picMkLst>
            <pc:docMk/>
            <pc:sldMk cId="2700839559" sldId="287"/>
            <ac:picMk id="5" creationId="{39906443-0AD8-CA70-02F8-1D2134D6218B}"/>
          </ac:picMkLst>
        </pc:picChg>
      </pc:sldChg>
      <pc:sldChg chg="addSp modSp mod">
        <pc:chgData name="Mario Velasquez" userId="d34ed162-ee72-4fe8-b5f1-54156be99976" providerId="ADAL" clId="{279A46C9-5CC7-4619-8D2D-5BCEB07643A0}" dt="2025-04-23T01:47:28.198" v="604" actId="1076"/>
        <pc:sldMkLst>
          <pc:docMk/>
          <pc:sldMk cId="3109317188" sldId="288"/>
        </pc:sldMkLst>
        <pc:spChg chg="mod">
          <ac:chgData name="Mario Velasquez" userId="d34ed162-ee72-4fe8-b5f1-54156be99976" providerId="ADAL" clId="{279A46C9-5CC7-4619-8D2D-5BCEB07643A0}" dt="2025-04-23T01:47:28.198" v="604" actId="1076"/>
          <ac:spMkLst>
            <pc:docMk/>
            <pc:sldMk cId="3109317188" sldId="288"/>
            <ac:spMk id="11" creationId="{F51209B4-AA3C-CEC7-AD6C-8F63008FD4ED}"/>
          </ac:spMkLst>
        </pc:spChg>
        <pc:picChg chg="add mod">
          <ac:chgData name="Mario Velasquez" userId="d34ed162-ee72-4fe8-b5f1-54156be99976" providerId="ADAL" clId="{279A46C9-5CC7-4619-8D2D-5BCEB07643A0}" dt="2025-04-23T01:47:23.157" v="603"/>
          <ac:picMkLst>
            <pc:docMk/>
            <pc:sldMk cId="3109317188" sldId="288"/>
            <ac:picMk id="5" creationId="{148E5228-C1F5-D547-3C2C-3FFDC30087B5}"/>
          </ac:picMkLst>
        </pc:picChg>
      </pc:sldChg>
      <pc:sldChg chg="addSp modSp mod">
        <pc:chgData name="Mario Velasquez" userId="d34ed162-ee72-4fe8-b5f1-54156be99976" providerId="ADAL" clId="{279A46C9-5CC7-4619-8D2D-5BCEB07643A0}" dt="2025-04-23T01:48:00.004" v="609" actId="1076"/>
        <pc:sldMkLst>
          <pc:docMk/>
          <pc:sldMk cId="3881091536" sldId="289"/>
        </pc:sldMkLst>
        <pc:picChg chg="add mod">
          <ac:chgData name="Mario Velasquez" userId="d34ed162-ee72-4fe8-b5f1-54156be99976" providerId="ADAL" clId="{279A46C9-5CC7-4619-8D2D-5BCEB07643A0}" dt="2025-04-23T01:48:00.004" v="609" actId="1076"/>
          <ac:picMkLst>
            <pc:docMk/>
            <pc:sldMk cId="3881091536" sldId="289"/>
            <ac:picMk id="4" creationId="{DD8B832D-CBD0-7C3B-95CB-BAE35AF083DA}"/>
          </ac:picMkLst>
        </pc:picChg>
      </pc:sldChg>
      <pc:sldChg chg="addSp modSp">
        <pc:chgData name="Mario Velasquez" userId="d34ed162-ee72-4fe8-b5f1-54156be99976" providerId="ADAL" clId="{279A46C9-5CC7-4619-8D2D-5BCEB07643A0}" dt="2025-04-23T01:48:02.657" v="610"/>
        <pc:sldMkLst>
          <pc:docMk/>
          <pc:sldMk cId="484844928" sldId="290"/>
        </pc:sldMkLst>
        <pc:picChg chg="add mod">
          <ac:chgData name="Mario Velasquez" userId="d34ed162-ee72-4fe8-b5f1-54156be99976" providerId="ADAL" clId="{279A46C9-5CC7-4619-8D2D-5BCEB07643A0}" dt="2025-04-23T01:48:02.657" v="610"/>
          <ac:picMkLst>
            <pc:docMk/>
            <pc:sldMk cId="484844928" sldId="290"/>
            <ac:picMk id="12" creationId="{DFF81A09-B79C-630E-4B05-14CAC3D9060D}"/>
          </ac:picMkLst>
        </pc:picChg>
      </pc:sldChg>
      <pc:sldChg chg="addSp modSp mod">
        <pc:chgData name="Mario Velasquez" userId="d34ed162-ee72-4fe8-b5f1-54156be99976" providerId="ADAL" clId="{279A46C9-5CC7-4619-8D2D-5BCEB07643A0}" dt="2025-04-23T01:48:10.917" v="612" actId="1076"/>
        <pc:sldMkLst>
          <pc:docMk/>
          <pc:sldMk cId="2530281348" sldId="291"/>
        </pc:sldMkLst>
        <pc:spChg chg="mod">
          <ac:chgData name="Mario Velasquez" userId="d34ed162-ee72-4fe8-b5f1-54156be99976" providerId="ADAL" clId="{279A46C9-5CC7-4619-8D2D-5BCEB07643A0}" dt="2025-04-23T01:48:10.917" v="612" actId="1076"/>
          <ac:spMkLst>
            <pc:docMk/>
            <pc:sldMk cId="2530281348" sldId="291"/>
            <ac:spMk id="26" creationId="{4D112A22-503F-48FD-23A4-E0BCCFC0BBE1}"/>
          </ac:spMkLst>
        </pc:spChg>
        <pc:picChg chg="add mod">
          <ac:chgData name="Mario Velasquez" userId="d34ed162-ee72-4fe8-b5f1-54156be99976" providerId="ADAL" clId="{279A46C9-5CC7-4619-8D2D-5BCEB07643A0}" dt="2025-04-23T01:48:05.876" v="611"/>
          <ac:picMkLst>
            <pc:docMk/>
            <pc:sldMk cId="2530281348" sldId="291"/>
            <ac:picMk id="27" creationId="{A73647AD-65CA-D48D-6FD7-860613DBDAF9}"/>
          </ac:picMkLst>
        </pc:picChg>
      </pc:sldChg>
      <pc:sldChg chg="addSp modSp mod ord">
        <pc:chgData name="Mario Velasquez" userId="d34ed162-ee72-4fe8-b5f1-54156be99976" providerId="ADAL" clId="{279A46C9-5CC7-4619-8D2D-5BCEB07643A0}" dt="2025-04-23T01:48:34.979" v="616"/>
        <pc:sldMkLst>
          <pc:docMk/>
          <pc:sldMk cId="1794122570" sldId="292"/>
        </pc:sldMkLst>
        <pc:spChg chg="mod">
          <ac:chgData name="Mario Velasquez" userId="d34ed162-ee72-4fe8-b5f1-54156be99976" providerId="ADAL" clId="{279A46C9-5CC7-4619-8D2D-5BCEB07643A0}" dt="2025-04-23T01:27:54.286" v="435" actId="14100"/>
          <ac:spMkLst>
            <pc:docMk/>
            <pc:sldMk cId="1794122570" sldId="292"/>
            <ac:spMk id="2" creationId="{D0ADAD92-3CD9-77F0-85D3-0F352A585663}"/>
          </ac:spMkLst>
        </pc:spChg>
        <pc:picChg chg="add mod">
          <ac:chgData name="Mario Velasquez" userId="d34ed162-ee72-4fe8-b5f1-54156be99976" providerId="ADAL" clId="{279A46C9-5CC7-4619-8D2D-5BCEB07643A0}" dt="2025-04-23T01:48:34.979" v="616"/>
          <ac:picMkLst>
            <pc:docMk/>
            <pc:sldMk cId="1794122570" sldId="292"/>
            <ac:picMk id="30" creationId="{7F6EF4C8-477A-5108-3D1A-FA9F3109A149}"/>
          </ac:picMkLst>
        </pc:picChg>
      </pc:sldChg>
      <pc:sldChg chg="addSp modSp mod ord">
        <pc:chgData name="Mario Velasquez" userId="d34ed162-ee72-4fe8-b5f1-54156be99976" providerId="ADAL" clId="{279A46C9-5CC7-4619-8D2D-5BCEB07643A0}" dt="2025-04-24T00:00:20.296" v="630"/>
        <pc:sldMkLst>
          <pc:docMk/>
          <pc:sldMk cId="1665832370" sldId="293"/>
        </pc:sldMkLst>
        <pc:picChg chg="add mod">
          <ac:chgData name="Mario Velasquez" userId="d34ed162-ee72-4fe8-b5f1-54156be99976" providerId="ADAL" clId="{279A46C9-5CC7-4619-8D2D-5BCEB07643A0}" dt="2025-04-23T01:49:12.892" v="621" actId="1076"/>
          <ac:picMkLst>
            <pc:docMk/>
            <pc:sldMk cId="1665832370" sldId="293"/>
            <ac:picMk id="4" creationId="{9DF56280-F34B-9678-A2FD-693BCB42461A}"/>
          </ac:picMkLst>
        </pc:picChg>
      </pc:sldChg>
      <pc:sldChg chg="addSp modSp mod">
        <pc:chgData name="Mario Velasquez" userId="d34ed162-ee72-4fe8-b5f1-54156be99976" providerId="ADAL" clId="{279A46C9-5CC7-4619-8D2D-5BCEB07643A0}" dt="2025-04-24T00:17:32.727" v="781" actId="1076"/>
        <pc:sldMkLst>
          <pc:docMk/>
          <pc:sldMk cId="2674026217" sldId="294"/>
        </pc:sldMkLst>
        <pc:spChg chg="add mod">
          <ac:chgData name="Mario Velasquez" userId="d34ed162-ee72-4fe8-b5f1-54156be99976" providerId="ADAL" clId="{279A46C9-5CC7-4619-8D2D-5BCEB07643A0}" dt="2025-04-24T00:14:41.001" v="764" actId="1076"/>
          <ac:spMkLst>
            <pc:docMk/>
            <pc:sldMk cId="2674026217" sldId="294"/>
            <ac:spMk id="5" creationId="{160BFDB6-9473-4FE6-6E7F-5FF4C9665AD1}"/>
          </ac:spMkLst>
        </pc:spChg>
        <pc:spChg chg="mod">
          <ac:chgData name="Mario Velasquez" userId="d34ed162-ee72-4fe8-b5f1-54156be99976" providerId="ADAL" clId="{279A46C9-5CC7-4619-8D2D-5BCEB07643A0}" dt="2025-04-24T00:14:34.862" v="763" actId="1076"/>
          <ac:spMkLst>
            <pc:docMk/>
            <pc:sldMk cId="2674026217" sldId="294"/>
            <ac:spMk id="6" creationId="{04F4D86A-000C-4E58-E034-12E700E7313A}"/>
          </ac:spMkLst>
        </pc:spChg>
        <pc:spChg chg="add mod">
          <ac:chgData name="Mario Velasquez" userId="d34ed162-ee72-4fe8-b5f1-54156be99976" providerId="ADAL" clId="{279A46C9-5CC7-4619-8D2D-5BCEB07643A0}" dt="2025-04-24T00:17:32.727" v="781" actId="1076"/>
          <ac:spMkLst>
            <pc:docMk/>
            <pc:sldMk cId="2674026217" sldId="294"/>
            <ac:spMk id="7" creationId="{1DABDAA7-1FC4-704A-21BC-1EC50C39817C}"/>
          </ac:spMkLst>
        </pc:spChg>
        <pc:picChg chg="add mod">
          <ac:chgData name="Mario Velasquez" userId="d34ed162-ee72-4fe8-b5f1-54156be99976" providerId="ADAL" clId="{279A46C9-5CC7-4619-8D2D-5BCEB07643A0}" dt="2025-04-23T01:49:17.087" v="622"/>
          <ac:picMkLst>
            <pc:docMk/>
            <pc:sldMk cId="2674026217" sldId="294"/>
            <ac:picMk id="2" creationId="{2D46DEDF-2BD8-E6E3-AC15-E91ADE4AF54C}"/>
          </ac:picMkLst>
        </pc:picChg>
        <pc:picChg chg="add mod">
          <ac:chgData name="Mario Velasquez" userId="d34ed162-ee72-4fe8-b5f1-54156be99976" providerId="ADAL" clId="{279A46C9-5CC7-4619-8D2D-5BCEB07643A0}" dt="2025-04-24T00:14:30.397" v="762" actId="1076"/>
          <ac:picMkLst>
            <pc:docMk/>
            <pc:sldMk cId="2674026217" sldId="294"/>
            <ac:picMk id="3" creationId="{7F9FF47A-1EEB-D3A7-9B93-D8BAA76DDABB}"/>
          </ac:picMkLst>
        </pc:picChg>
        <pc:picChg chg="mod">
          <ac:chgData name="Mario Velasquez" userId="d34ed162-ee72-4fe8-b5f1-54156be99976" providerId="ADAL" clId="{279A46C9-5CC7-4619-8D2D-5BCEB07643A0}" dt="2025-04-24T00:14:43.346" v="765" actId="14100"/>
          <ac:picMkLst>
            <pc:docMk/>
            <pc:sldMk cId="2674026217" sldId="294"/>
            <ac:picMk id="4" creationId="{EBD7B13A-18B8-9D5A-A247-CB3609C4CC92}"/>
          </ac:picMkLst>
        </pc:picChg>
      </pc:sldChg>
      <pc:sldChg chg="addSp modSp mod">
        <pc:chgData name="Mario Velasquez" userId="d34ed162-ee72-4fe8-b5f1-54156be99976" providerId="ADAL" clId="{279A46C9-5CC7-4619-8D2D-5BCEB07643A0}" dt="2025-04-24T00:16:12.407" v="775" actId="1076"/>
        <pc:sldMkLst>
          <pc:docMk/>
          <pc:sldMk cId="871682951" sldId="295"/>
        </pc:sldMkLst>
        <pc:spChg chg="mod">
          <ac:chgData name="Mario Velasquez" userId="d34ed162-ee72-4fe8-b5f1-54156be99976" providerId="ADAL" clId="{279A46C9-5CC7-4619-8D2D-5BCEB07643A0}" dt="2025-04-24T00:16:12.407" v="775" actId="1076"/>
          <ac:spMkLst>
            <pc:docMk/>
            <pc:sldMk cId="871682951" sldId="295"/>
            <ac:spMk id="2" creationId="{67F28F46-09B8-645A-D143-23D7C2FFFD42}"/>
          </ac:spMkLst>
        </pc:spChg>
        <pc:picChg chg="add mod">
          <ac:chgData name="Mario Velasquez" userId="d34ed162-ee72-4fe8-b5f1-54156be99976" providerId="ADAL" clId="{279A46C9-5CC7-4619-8D2D-5BCEB07643A0}" dt="2025-04-23T01:46:07.562" v="585"/>
          <ac:picMkLst>
            <pc:docMk/>
            <pc:sldMk cId="871682951" sldId="295"/>
            <ac:picMk id="3" creationId="{9299F0EB-9D86-DB1F-95DB-11D595A92657}"/>
          </ac:picMkLst>
        </pc:picChg>
      </pc:sldChg>
      <pc:sldChg chg="addSp delSp modSp add mod">
        <pc:chgData name="Mario Velasquez" userId="d34ed162-ee72-4fe8-b5f1-54156be99976" providerId="ADAL" clId="{279A46C9-5CC7-4619-8D2D-5BCEB07643A0}" dt="2025-04-23T01:46:42.882" v="595"/>
        <pc:sldMkLst>
          <pc:docMk/>
          <pc:sldMk cId="1230181923" sldId="296"/>
        </pc:sldMkLst>
        <pc:spChg chg="add mod">
          <ac:chgData name="Mario Velasquez" userId="d34ed162-ee72-4fe8-b5f1-54156be99976" providerId="ADAL" clId="{279A46C9-5CC7-4619-8D2D-5BCEB07643A0}" dt="2025-04-23T01:06:27.181" v="199" actId="207"/>
          <ac:spMkLst>
            <pc:docMk/>
            <pc:sldMk cId="1230181923" sldId="296"/>
            <ac:spMk id="8" creationId="{15A978EC-589B-A890-3E17-6052A35DD64C}"/>
          </ac:spMkLst>
        </pc:spChg>
        <pc:spChg chg="mod">
          <ac:chgData name="Mario Velasquez" userId="d34ed162-ee72-4fe8-b5f1-54156be99976" providerId="ADAL" clId="{279A46C9-5CC7-4619-8D2D-5BCEB07643A0}" dt="2025-04-22T23:49:47.601" v="18" actId="1076"/>
          <ac:spMkLst>
            <pc:docMk/>
            <pc:sldMk cId="1230181923" sldId="296"/>
            <ac:spMk id="10" creationId="{03F910FD-75DC-963F-8615-E9D65452F62D}"/>
          </ac:spMkLst>
        </pc:spChg>
        <pc:spChg chg="mod">
          <ac:chgData name="Mario Velasquez" userId="d34ed162-ee72-4fe8-b5f1-54156be99976" providerId="ADAL" clId="{279A46C9-5CC7-4619-8D2D-5BCEB07643A0}" dt="2025-04-22T23:49:24.319" v="15"/>
          <ac:spMkLst>
            <pc:docMk/>
            <pc:sldMk cId="1230181923" sldId="296"/>
            <ac:spMk id="14" creationId="{A6FC2427-0496-6164-5E1F-03B8546BEAD2}"/>
          </ac:spMkLst>
        </pc:spChg>
        <pc:grpChg chg="add mod">
          <ac:chgData name="Mario Velasquez" userId="d34ed162-ee72-4fe8-b5f1-54156be99976" providerId="ADAL" clId="{279A46C9-5CC7-4619-8D2D-5BCEB07643A0}" dt="2025-04-22T23:49:47.601" v="18" actId="1076"/>
          <ac:grpSpMkLst>
            <pc:docMk/>
            <pc:sldMk cId="1230181923" sldId="296"/>
            <ac:grpSpMk id="9" creationId="{C25FC2D1-630C-B3B0-5575-22BBEC93B4DC}"/>
          </ac:grpSpMkLst>
        </pc:grpChg>
        <pc:grpChg chg="add mod">
          <ac:chgData name="Mario Velasquez" userId="d34ed162-ee72-4fe8-b5f1-54156be99976" providerId="ADAL" clId="{279A46C9-5CC7-4619-8D2D-5BCEB07643A0}" dt="2025-04-22T23:49:24.319" v="15"/>
          <ac:grpSpMkLst>
            <pc:docMk/>
            <pc:sldMk cId="1230181923" sldId="296"/>
            <ac:grpSpMk id="12" creationId="{0975C6AB-4E1E-3372-8256-D77B92290BBA}"/>
          </ac:grpSpMkLst>
        </pc:grpChg>
        <pc:picChg chg="mod">
          <ac:chgData name="Mario Velasquez" userId="d34ed162-ee72-4fe8-b5f1-54156be99976" providerId="ADAL" clId="{279A46C9-5CC7-4619-8D2D-5BCEB07643A0}" dt="2025-04-22T23:49:47.601" v="18" actId="1076"/>
          <ac:picMkLst>
            <pc:docMk/>
            <pc:sldMk cId="1230181923" sldId="296"/>
            <ac:picMk id="11" creationId="{52CA1DF1-44C4-260D-3A04-5177DF1C7F53}"/>
          </ac:picMkLst>
        </pc:picChg>
        <pc:picChg chg="mod">
          <ac:chgData name="Mario Velasquez" userId="d34ed162-ee72-4fe8-b5f1-54156be99976" providerId="ADAL" clId="{279A46C9-5CC7-4619-8D2D-5BCEB07643A0}" dt="2025-04-22T23:49:24.319" v="15"/>
          <ac:picMkLst>
            <pc:docMk/>
            <pc:sldMk cId="1230181923" sldId="296"/>
            <ac:picMk id="13" creationId="{201DA5C3-78C0-0405-5B3B-3B4C0B8F0E11}"/>
          </ac:picMkLst>
        </pc:picChg>
        <pc:picChg chg="add mod">
          <ac:chgData name="Mario Velasquez" userId="d34ed162-ee72-4fe8-b5f1-54156be99976" providerId="ADAL" clId="{279A46C9-5CC7-4619-8D2D-5BCEB07643A0}" dt="2025-04-23T01:46:42.882" v="595"/>
          <ac:picMkLst>
            <pc:docMk/>
            <pc:sldMk cId="1230181923" sldId="296"/>
            <ac:picMk id="15" creationId="{2DDA4E08-7126-6E53-51F7-E835EC790FB9}"/>
          </ac:picMkLst>
        </pc:picChg>
      </pc:sldChg>
      <pc:sldChg chg="addSp delSp modSp add mod">
        <pc:chgData name="Mario Velasquez" userId="d34ed162-ee72-4fe8-b5f1-54156be99976" providerId="ADAL" clId="{279A46C9-5CC7-4619-8D2D-5BCEB07643A0}" dt="2025-04-23T01:47:37.137" v="606" actId="1076"/>
        <pc:sldMkLst>
          <pc:docMk/>
          <pc:sldMk cId="1861658022" sldId="297"/>
        </pc:sldMkLst>
        <pc:spChg chg="mod">
          <ac:chgData name="Mario Velasquez" userId="d34ed162-ee72-4fe8-b5f1-54156be99976" providerId="ADAL" clId="{279A46C9-5CC7-4619-8D2D-5BCEB07643A0}" dt="2025-04-23T01:17:18.387" v="356" actId="1076"/>
          <ac:spMkLst>
            <pc:docMk/>
            <pc:sldMk cId="1861658022" sldId="297"/>
            <ac:spMk id="2" creationId="{2034C47F-29B9-A2C5-599C-C65F8C689173}"/>
          </ac:spMkLst>
        </pc:spChg>
        <pc:spChg chg="add mod">
          <ac:chgData name="Mario Velasquez" userId="d34ed162-ee72-4fe8-b5f1-54156be99976" providerId="ADAL" clId="{279A46C9-5CC7-4619-8D2D-5BCEB07643A0}" dt="2025-04-23T01:47:37.137" v="606" actId="1076"/>
          <ac:spMkLst>
            <pc:docMk/>
            <pc:sldMk cId="1861658022" sldId="297"/>
            <ac:spMk id="9" creationId="{A6018EC1-0E20-BED4-78FA-B22A1B076E75}"/>
          </ac:spMkLst>
        </pc:spChg>
        <pc:spChg chg="del">
          <ac:chgData name="Mario Velasquez" userId="d34ed162-ee72-4fe8-b5f1-54156be99976" providerId="ADAL" clId="{279A46C9-5CC7-4619-8D2D-5BCEB07643A0}" dt="2025-04-23T00:56:00.173" v="24" actId="478"/>
          <ac:spMkLst>
            <pc:docMk/>
            <pc:sldMk cId="1861658022" sldId="297"/>
            <ac:spMk id="11" creationId="{A7633608-7D90-5763-9F1E-C4A7ADF73C8E}"/>
          </ac:spMkLst>
        </pc:spChg>
        <pc:picChg chg="del">
          <ac:chgData name="Mario Velasquez" userId="d34ed162-ee72-4fe8-b5f1-54156be99976" providerId="ADAL" clId="{279A46C9-5CC7-4619-8D2D-5BCEB07643A0}" dt="2025-04-23T00:55:57.328" v="23" actId="478"/>
          <ac:picMkLst>
            <pc:docMk/>
            <pc:sldMk cId="1861658022" sldId="297"/>
            <ac:picMk id="3" creationId="{27E92736-BA81-922A-EB35-FE6C91BD863A}"/>
          </ac:picMkLst>
        </pc:picChg>
        <pc:picChg chg="del">
          <ac:chgData name="Mario Velasquez" userId="d34ed162-ee72-4fe8-b5f1-54156be99976" providerId="ADAL" clId="{279A46C9-5CC7-4619-8D2D-5BCEB07643A0}" dt="2025-04-23T00:55:57.328" v="23" actId="478"/>
          <ac:picMkLst>
            <pc:docMk/>
            <pc:sldMk cId="1861658022" sldId="297"/>
            <ac:picMk id="4" creationId="{12686500-7275-71A0-50A2-2531D2C3136D}"/>
          </ac:picMkLst>
        </pc:picChg>
        <pc:picChg chg="add del mod">
          <ac:chgData name="Mario Velasquez" userId="d34ed162-ee72-4fe8-b5f1-54156be99976" providerId="ADAL" clId="{279A46C9-5CC7-4619-8D2D-5BCEB07643A0}" dt="2025-04-23T00:56:40.378" v="28" actId="22"/>
          <ac:picMkLst>
            <pc:docMk/>
            <pc:sldMk cId="1861658022" sldId="297"/>
            <ac:picMk id="6" creationId="{F8154F01-FCC2-240F-876F-7BDC480D63E8}"/>
          </ac:picMkLst>
        </pc:picChg>
        <pc:picChg chg="add mod">
          <ac:chgData name="Mario Velasquez" userId="d34ed162-ee72-4fe8-b5f1-54156be99976" providerId="ADAL" clId="{279A46C9-5CC7-4619-8D2D-5BCEB07643A0}" dt="2025-04-23T01:17:14.397" v="355" actId="14100"/>
          <ac:picMkLst>
            <pc:docMk/>
            <pc:sldMk cId="1861658022" sldId="297"/>
            <ac:picMk id="8" creationId="{DC09B67D-47DD-683A-A171-B17217F265A7}"/>
          </ac:picMkLst>
        </pc:picChg>
        <pc:picChg chg="add mod">
          <ac:chgData name="Mario Velasquez" userId="d34ed162-ee72-4fe8-b5f1-54156be99976" providerId="ADAL" clId="{279A46C9-5CC7-4619-8D2D-5BCEB07643A0}" dt="2025-04-23T01:47:32.835" v="605"/>
          <ac:picMkLst>
            <pc:docMk/>
            <pc:sldMk cId="1861658022" sldId="297"/>
            <ac:picMk id="10" creationId="{D4156293-E4B2-F887-0DDE-6756A78B628A}"/>
          </ac:picMkLst>
        </pc:picChg>
      </pc:sldChg>
      <pc:sldChg chg="addSp delSp modSp add mod">
        <pc:chgData name="Mario Velasquez" userId="d34ed162-ee72-4fe8-b5f1-54156be99976" providerId="ADAL" clId="{279A46C9-5CC7-4619-8D2D-5BCEB07643A0}" dt="2025-04-24T00:13:00.878" v="754" actId="1076"/>
        <pc:sldMkLst>
          <pc:docMk/>
          <pc:sldMk cId="2677241784" sldId="298"/>
        </pc:sldMkLst>
        <pc:spChg chg="del">
          <ac:chgData name="Mario Velasquez" userId="d34ed162-ee72-4fe8-b5f1-54156be99976" providerId="ADAL" clId="{279A46C9-5CC7-4619-8D2D-5BCEB07643A0}" dt="2025-04-23T01:17:26.897" v="357" actId="478"/>
          <ac:spMkLst>
            <pc:docMk/>
            <pc:sldMk cId="2677241784" sldId="298"/>
            <ac:spMk id="2" creationId="{8424F06B-AA17-259D-C1CF-1DEF9788E9D9}"/>
          </ac:spMkLst>
        </pc:spChg>
        <pc:spChg chg="add mod">
          <ac:chgData name="Mario Velasquez" userId="d34ed162-ee72-4fe8-b5f1-54156be99976" providerId="ADAL" clId="{279A46C9-5CC7-4619-8D2D-5BCEB07643A0}" dt="2025-04-24T00:11:41.054" v="735" actId="1076"/>
          <ac:spMkLst>
            <pc:docMk/>
            <pc:sldMk cId="2677241784" sldId="298"/>
            <ac:spMk id="3" creationId="{7F68B481-EFE2-B3D4-7923-71E955967E77}"/>
          </ac:spMkLst>
        </pc:spChg>
        <pc:spChg chg="mod">
          <ac:chgData name="Mario Velasquez" userId="d34ed162-ee72-4fe8-b5f1-54156be99976" providerId="ADAL" clId="{279A46C9-5CC7-4619-8D2D-5BCEB07643A0}" dt="2025-04-24T00:12:44.386" v="751" actId="14100"/>
          <ac:spMkLst>
            <pc:docMk/>
            <pc:sldMk cId="2677241784" sldId="298"/>
            <ac:spMk id="6" creationId="{9BBD835F-64E3-8F4C-2FF2-88D0DE2198C2}"/>
          </ac:spMkLst>
        </pc:spChg>
        <pc:spChg chg="add mod">
          <ac:chgData name="Mario Velasquez" userId="d34ed162-ee72-4fe8-b5f1-54156be99976" providerId="ADAL" clId="{279A46C9-5CC7-4619-8D2D-5BCEB07643A0}" dt="2025-04-24T00:12:38.623" v="750" actId="1076"/>
          <ac:spMkLst>
            <pc:docMk/>
            <pc:sldMk cId="2677241784" sldId="298"/>
            <ac:spMk id="8" creationId="{7BE55AB8-C5ED-235F-455E-C9E42AB88B86}"/>
          </ac:spMkLst>
        </pc:spChg>
        <pc:spChg chg="mod">
          <ac:chgData name="Mario Velasquez" userId="d34ed162-ee72-4fe8-b5f1-54156be99976" providerId="ADAL" clId="{279A46C9-5CC7-4619-8D2D-5BCEB07643A0}" dt="2025-04-24T00:12:54.125" v="753" actId="113"/>
          <ac:spMkLst>
            <pc:docMk/>
            <pc:sldMk cId="2677241784" sldId="298"/>
            <ac:spMk id="9" creationId="{C0F07E98-AEFA-50AD-2167-6FE688F39254}"/>
          </ac:spMkLst>
        </pc:spChg>
        <pc:spChg chg="add mod">
          <ac:chgData name="Mario Velasquez" userId="d34ed162-ee72-4fe8-b5f1-54156be99976" providerId="ADAL" clId="{279A46C9-5CC7-4619-8D2D-5BCEB07643A0}" dt="2025-04-23T01:17:28.127" v="358"/>
          <ac:spMkLst>
            <pc:docMk/>
            <pc:sldMk cId="2677241784" sldId="298"/>
            <ac:spMk id="10" creationId="{B4B071D9-60AD-68E3-A3CA-64604F08097B}"/>
          </ac:spMkLst>
        </pc:spChg>
        <pc:grpChg chg="add mod">
          <ac:chgData name="Mario Velasquez" userId="d34ed162-ee72-4fe8-b5f1-54156be99976" providerId="ADAL" clId="{279A46C9-5CC7-4619-8D2D-5BCEB07643A0}" dt="2025-04-24T00:12:44.386" v="751" actId="14100"/>
          <ac:grpSpMkLst>
            <pc:docMk/>
            <pc:sldMk cId="2677241784" sldId="298"/>
            <ac:grpSpMk id="4" creationId="{DA4EC331-1AD7-5221-3677-1D8E3D547172}"/>
          </ac:grpSpMkLst>
        </pc:grpChg>
        <pc:grpChg chg="add mod">
          <ac:chgData name="Mario Velasquez" userId="d34ed162-ee72-4fe8-b5f1-54156be99976" providerId="ADAL" clId="{279A46C9-5CC7-4619-8D2D-5BCEB07643A0}" dt="2025-04-24T00:12:48.580" v="752" actId="1076"/>
          <ac:grpSpMkLst>
            <pc:docMk/>
            <pc:sldMk cId="2677241784" sldId="298"/>
            <ac:grpSpMk id="7" creationId="{C460B1CA-C55F-1F8C-17DA-EB5948044D4D}"/>
          </ac:grpSpMkLst>
        </pc:grpChg>
        <pc:grpChg chg="add mod">
          <ac:chgData name="Mario Velasquez" userId="d34ed162-ee72-4fe8-b5f1-54156be99976" providerId="ADAL" clId="{279A46C9-5CC7-4619-8D2D-5BCEB07643A0}" dt="2025-04-24T00:13:00.878" v="754" actId="1076"/>
          <ac:grpSpMkLst>
            <pc:docMk/>
            <pc:sldMk cId="2677241784" sldId="298"/>
            <ac:grpSpMk id="12" creationId="{BD09064F-FAAF-3F9D-6BFA-A47AED3169C3}"/>
          </ac:grpSpMkLst>
        </pc:grpChg>
        <pc:picChg chg="add mod">
          <ac:chgData name="Mario Velasquez" userId="d34ed162-ee72-4fe8-b5f1-54156be99976" providerId="ADAL" clId="{279A46C9-5CC7-4619-8D2D-5BCEB07643A0}" dt="2025-04-24T00:12:34.257" v="749" actId="1076"/>
          <ac:picMkLst>
            <pc:docMk/>
            <pc:sldMk cId="2677241784" sldId="298"/>
            <ac:picMk id="2" creationId="{EC0D8F54-EB68-2F06-33ED-27402B964C57}"/>
          </ac:picMkLst>
        </pc:picChg>
        <pc:picChg chg="mod">
          <ac:chgData name="Mario Velasquez" userId="d34ed162-ee72-4fe8-b5f1-54156be99976" providerId="ADAL" clId="{279A46C9-5CC7-4619-8D2D-5BCEB07643A0}" dt="2025-04-24T00:12:44.386" v="751" actId="14100"/>
          <ac:picMkLst>
            <pc:docMk/>
            <pc:sldMk cId="2677241784" sldId="298"/>
            <ac:picMk id="5" creationId="{4FC7F0F0-3660-0D1E-BCFF-5CE32DC7BA10}"/>
          </ac:picMkLst>
        </pc:picChg>
        <pc:picChg chg="del">
          <ac:chgData name="Mario Velasquez" userId="d34ed162-ee72-4fe8-b5f1-54156be99976" providerId="ADAL" clId="{279A46C9-5CC7-4619-8D2D-5BCEB07643A0}" dt="2025-04-23T01:07:22.723" v="201" actId="478"/>
          <ac:picMkLst>
            <pc:docMk/>
            <pc:sldMk cId="2677241784" sldId="298"/>
            <ac:picMk id="8" creationId="{67B62304-FB96-7F97-C264-1BC98803B338}"/>
          </ac:picMkLst>
        </pc:picChg>
        <pc:picChg chg="add mod">
          <ac:chgData name="Mario Velasquez" userId="d34ed162-ee72-4fe8-b5f1-54156be99976" providerId="ADAL" clId="{279A46C9-5CC7-4619-8D2D-5BCEB07643A0}" dt="2025-04-23T01:47:40.410" v="607"/>
          <ac:picMkLst>
            <pc:docMk/>
            <pc:sldMk cId="2677241784" sldId="298"/>
            <ac:picMk id="11" creationId="{4AAA022B-4226-4D7E-FE5A-CAC70B4FB5A6}"/>
          </ac:picMkLst>
        </pc:picChg>
        <pc:picChg chg="add mod">
          <ac:chgData name="Mario Velasquez" userId="d34ed162-ee72-4fe8-b5f1-54156be99976" providerId="ADAL" clId="{279A46C9-5CC7-4619-8D2D-5BCEB07643A0}" dt="2025-04-24T00:12:48.580" v="752" actId="1076"/>
          <ac:picMkLst>
            <pc:docMk/>
            <pc:sldMk cId="2677241784" sldId="298"/>
            <ac:picMk id="1026" creationId="{527AB611-7F43-7E8E-BA50-82997DCAC682}"/>
          </ac:picMkLst>
        </pc:picChg>
      </pc:sldChg>
      <pc:sldChg chg="add del">
        <pc:chgData name="Mario Velasquez" userId="d34ed162-ee72-4fe8-b5f1-54156be99976" providerId="ADAL" clId="{279A46C9-5CC7-4619-8D2D-5BCEB07643A0}" dt="2025-04-23T01:31:56.834" v="439" actId="47"/>
        <pc:sldMkLst>
          <pc:docMk/>
          <pc:sldMk cId="589331059" sldId="299"/>
        </pc:sldMkLst>
      </pc:sldChg>
      <pc:sldChg chg="addSp delSp modSp add mod">
        <pc:chgData name="Mario Velasquez" userId="d34ed162-ee72-4fe8-b5f1-54156be99976" providerId="ADAL" clId="{279A46C9-5CC7-4619-8D2D-5BCEB07643A0}" dt="2025-04-23T23:59:53.118" v="628" actId="14100"/>
        <pc:sldMkLst>
          <pc:docMk/>
          <pc:sldMk cId="3459885815" sldId="299"/>
        </pc:sldMkLst>
        <pc:spChg chg="mod">
          <ac:chgData name="Mario Velasquez" userId="d34ed162-ee72-4fe8-b5f1-54156be99976" providerId="ADAL" clId="{279A46C9-5CC7-4619-8D2D-5BCEB07643A0}" dt="2025-04-23T01:40:43.977" v="485" actId="1076"/>
          <ac:spMkLst>
            <pc:docMk/>
            <pc:sldMk cId="3459885815" sldId="299"/>
            <ac:spMk id="2" creationId="{3F007F7E-6D8E-5EE2-A9F8-F1FA7D353756}"/>
          </ac:spMkLst>
        </pc:spChg>
        <pc:spChg chg="del mod">
          <ac:chgData name="Mario Velasquez" userId="d34ed162-ee72-4fe8-b5f1-54156be99976" providerId="ADAL" clId="{279A46C9-5CC7-4619-8D2D-5BCEB07643A0}" dt="2025-04-23T01:33:10.265" v="453" actId="478"/>
          <ac:spMkLst>
            <pc:docMk/>
            <pc:sldMk cId="3459885815" sldId="299"/>
            <ac:spMk id="4" creationId="{78ADF2E2-F841-1136-E524-54A058FFC619}"/>
          </ac:spMkLst>
        </pc:spChg>
        <pc:spChg chg="del mod">
          <ac:chgData name="Mario Velasquez" userId="d34ed162-ee72-4fe8-b5f1-54156be99976" providerId="ADAL" clId="{279A46C9-5CC7-4619-8D2D-5BCEB07643A0}" dt="2025-04-23T01:33:12.575" v="454" actId="478"/>
          <ac:spMkLst>
            <pc:docMk/>
            <pc:sldMk cId="3459885815" sldId="299"/>
            <ac:spMk id="6" creationId="{ACB3E4A0-A21F-4EE2-AAAA-7B5377AAC323}"/>
          </ac:spMkLst>
        </pc:spChg>
        <pc:spChg chg="mod">
          <ac:chgData name="Mario Velasquez" userId="d34ed162-ee72-4fe8-b5f1-54156be99976" providerId="ADAL" clId="{279A46C9-5CC7-4619-8D2D-5BCEB07643A0}" dt="2025-04-23T01:35:44.556" v="479" actId="1076"/>
          <ac:spMkLst>
            <pc:docMk/>
            <pc:sldMk cId="3459885815" sldId="299"/>
            <ac:spMk id="29" creationId="{EF296DAD-895D-2C24-1AF0-8B0A16660771}"/>
          </ac:spMkLst>
        </pc:spChg>
        <pc:spChg chg="add mod">
          <ac:chgData name="Mario Velasquez" userId="d34ed162-ee72-4fe8-b5f1-54156be99976" providerId="ADAL" clId="{279A46C9-5CC7-4619-8D2D-5BCEB07643A0}" dt="2025-04-23T01:41:34.066" v="553" actId="1076"/>
          <ac:spMkLst>
            <pc:docMk/>
            <pc:sldMk cId="3459885815" sldId="299"/>
            <ac:spMk id="30" creationId="{F760705A-8B01-185C-20F9-267A176C90C7}"/>
          </ac:spMkLst>
        </pc:spChg>
        <pc:spChg chg="add del mod">
          <ac:chgData name="Mario Velasquez" userId="d34ed162-ee72-4fe8-b5f1-54156be99976" providerId="ADAL" clId="{279A46C9-5CC7-4619-8D2D-5BCEB07643A0}" dt="2025-04-23T23:59:47.947" v="627" actId="478"/>
          <ac:spMkLst>
            <pc:docMk/>
            <pc:sldMk cId="3459885815" sldId="299"/>
            <ac:spMk id="31" creationId="{D66C8A5A-625F-3B12-4C30-2055E458BD73}"/>
          </ac:spMkLst>
        </pc:spChg>
        <pc:spChg chg="add mod">
          <ac:chgData name="Mario Velasquez" userId="d34ed162-ee72-4fe8-b5f1-54156be99976" providerId="ADAL" clId="{279A46C9-5CC7-4619-8D2D-5BCEB07643A0}" dt="2025-04-23T23:59:53.118" v="628" actId="14100"/>
          <ac:spMkLst>
            <pc:docMk/>
            <pc:sldMk cId="3459885815" sldId="299"/>
            <ac:spMk id="32" creationId="{C79B7BD8-A563-3F7E-1C74-4FC4816F194E}"/>
          </ac:spMkLst>
        </pc:spChg>
        <pc:grpChg chg="del">
          <ac:chgData name="Mario Velasquez" userId="d34ed162-ee72-4fe8-b5f1-54156be99976" providerId="ADAL" clId="{279A46C9-5CC7-4619-8D2D-5BCEB07643A0}" dt="2025-04-23T01:32:05.882" v="441" actId="478"/>
          <ac:grpSpMkLst>
            <pc:docMk/>
            <pc:sldMk cId="3459885815" sldId="299"/>
            <ac:grpSpMk id="7" creationId="{89F525B9-EA01-0124-B0F0-0E4594B1E931}"/>
          </ac:grpSpMkLst>
        </pc:grpChg>
        <pc:picChg chg="del">
          <ac:chgData name="Mario Velasquez" userId="d34ed162-ee72-4fe8-b5f1-54156be99976" providerId="ADAL" clId="{279A46C9-5CC7-4619-8D2D-5BCEB07643A0}" dt="2025-04-23T01:32:05.882" v="441" actId="478"/>
          <ac:picMkLst>
            <pc:docMk/>
            <pc:sldMk cId="3459885815" sldId="299"/>
            <ac:picMk id="3" creationId="{D138903B-8820-B22A-2A7D-2EAF05B7A7F8}"/>
          </ac:picMkLst>
        </pc:picChg>
        <pc:picChg chg="del">
          <ac:chgData name="Mario Velasquez" userId="d34ed162-ee72-4fe8-b5f1-54156be99976" providerId="ADAL" clId="{279A46C9-5CC7-4619-8D2D-5BCEB07643A0}" dt="2025-04-23T01:32:05.882" v="441" actId="478"/>
          <ac:picMkLst>
            <pc:docMk/>
            <pc:sldMk cId="3459885815" sldId="299"/>
            <ac:picMk id="5" creationId="{658A8C8D-9832-E598-B6B0-F22F69A7210E}"/>
          </ac:picMkLst>
        </pc:picChg>
        <pc:picChg chg="add mod">
          <ac:chgData name="Mario Velasquez" userId="d34ed162-ee72-4fe8-b5f1-54156be99976" providerId="ADAL" clId="{279A46C9-5CC7-4619-8D2D-5BCEB07643A0}" dt="2025-04-23T01:35:54.446" v="482" actId="14100"/>
          <ac:picMkLst>
            <pc:docMk/>
            <pc:sldMk cId="3459885815" sldId="299"/>
            <ac:picMk id="33" creationId="{CE8875AC-35FC-CC9A-CF9C-81578AFE9591}"/>
          </ac:picMkLst>
        </pc:picChg>
        <pc:picChg chg="add mod">
          <ac:chgData name="Mario Velasquez" userId="d34ed162-ee72-4fe8-b5f1-54156be99976" providerId="ADAL" clId="{279A46C9-5CC7-4619-8D2D-5BCEB07643A0}" dt="2025-04-23T01:41:41.373" v="555" actId="14100"/>
          <ac:picMkLst>
            <pc:docMk/>
            <pc:sldMk cId="3459885815" sldId="299"/>
            <ac:picMk id="34" creationId="{754AAE09-FBF7-BB25-D48C-321E0D6BC3A5}"/>
          </ac:picMkLst>
        </pc:picChg>
        <pc:picChg chg="add mod">
          <ac:chgData name="Mario Velasquez" userId="d34ed162-ee72-4fe8-b5f1-54156be99976" providerId="ADAL" clId="{279A46C9-5CC7-4619-8D2D-5BCEB07643A0}" dt="2025-04-23T01:48:57.962" v="618" actId="1076"/>
          <ac:picMkLst>
            <pc:docMk/>
            <pc:sldMk cId="3459885815" sldId="299"/>
            <ac:picMk id="35" creationId="{A11057E4-60FC-223A-757E-F1EAB0FD972B}"/>
          </ac:picMkLst>
        </pc:picChg>
        <pc:cxnChg chg="mod">
          <ac:chgData name="Mario Velasquez" userId="d34ed162-ee72-4fe8-b5f1-54156be99976" providerId="ADAL" clId="{279A46C9-5CC7-4619-8D2D-5BCEB07643A0}" dt="2025-04-23T01:32:05.882" v="441" actId="478"/>
          <ac:cxnSpMkLst>
            <pc:docMk/>
            <pc:sldMk cId="3459885815" sldId="299"/>
            <ac:cxnSpMk id="18" creationId="{2B8B76D9-809C-76FF-9D63-FFE67135C7E4}"/>
          </ac:cxnSpMkLst>
        </pc:cxnChg>
        <pc:cxnChg chg="mod">
          <ac:chgData name="Mario Velasquez" userId="d34ed162-ee72-4fe8-b5f1-54156be99976" providerId="ADAL" clId="{279A46C9-5CC7-4619-8D2D-5BCEB07643A0}" dt="2025-04-23T01:32:05.882" v="441" actId="478"/>
          <ac:cxnSpMkLst>
            <pc:docMk/>
            <pc:sldMk cId="3459885815" sldId="299"/>
            <ac:cxnSpMk id="20" creationId="{E9C62FA4-B7D9-5C3D-589E-4B7FF42E9DA5}"/>
          </ac:cxnSpMkLst>
        </pc:cxnChg>
        <pc:cxnChg chg="mod">
          <ac:chgData name="Mario Velasquez" userId="d34ed162-ee72-4fe8-b5f1-54156be99976" providerId="ADAL" clId="{279A46C9-5CC7-4619-8D2D-5BCEB07643A0}" dt="2025-04-23T01:32:05.882" v="441" actId="478"/>
          <ac:cxnSpMkLst>
            <pc:docMk/>
            <pc:sldMk cId="3459885815" sldId="299"/>
            <ac:cxnSpMk id="22" creationId="{9EB26A99-8F09-AAFC-5640-9FC41CE64A70}"/>
          </ac:cxnSpMkLst>
        </pc:cxnChg>
        <pc:cxnChg chg="mod">
          <ac:chgData name="Mario Velasquez" userId="d34ed162-ee72-4fe8-b5f1-54156be99976" providerId="ADAL" clId="{279A46C9-5CC7-4619-8D2D-5BCEB07643A0}" dt="2025-04-23T01:32:05.882" v="441" actId="478"/>
          <ac:cxnSpMkLst>
            <pc:docMk/>
            <pc:sldMk cId="3459885815" sldId="299"/>
            <ac:cxnSpMk id="24" creationId="{88B008AA-9154-3380-5E6E-74A1EB99B15A}"/>
          </ac:cxnSpMkLst>
        </pc:cxnChg>
      </pc:sldChg>
      <pc:sldChg chg="modSp add mod">
        <pc:chgData name="Mario Velasquez" userId="d34ed162-ee72-4fe8-b5f1-54156be99976" providerId="ADAL" clId="{279A46C9-5CC7-4619-8D2D-5BCEB07643A0}" dt="2025-04-24T00:09:06.452" v="713" actId="20577"/>
        <pc:sldMkLst>
          <pc:docMk/>
          <pc:sldMk cId="3010380258" sldId="300"/>
        </pc:sldMkLst>
        <pc:spChg chg="mod">
          <ac:chgData name="Mario Velasquez" userId="d34ed162-ee72-4fe8-b5f1-54156be99976" providerId="ADAL" clId="{279A46C9-5CC7-4619-8D2D-5BCEB07643A0}" dt="2025-04-24T00:09:06.452" v="713" actId="20577"/>
          <ac:spMkLst>
            <pc:docMk/>
            <pc:sldMk cId="3010380258" sldId="300"/>
            <ac:spMk id="8" creationId="{F0B8F9B4-C5F4-12D8-5B5F-F1A1CF3FE247}"/>
          </ac:spMkLst>
        </pc:spChg>
      </pc:sldChg>
      <pc:sldMasterChg chg="delSldLayout">
        <pc:chgData name="Mario Velasquez" userId="d34ed162-ee72-4fe8-b5f1-54156be99976" providerId="ADAL" clId="{279A46C9-5CC7-4619-8D2D-5BCEB07643A0}" dt="2025-04-23T01:49:02.777" v="619" actId="47"/>
        <pc:sldMasterMkLst>
          <pc:docMk/>
          <pc:sldMasterMk cId="3307220078" sldId="2147483648"/>
        </pc:sldMasterMkLst>
        <pc:sldLayoutChg chg="del">
          <pc:chgData name="Mario Velasquez" userId="d34ed162-ee72-4fe8-b5f1-54156be99976" providerId="ADAL" clId="{279A46C9-5CC7-4619-8D2D-5BCEB07643A0}" dt="2025-04-23T01:49:02.777" v="619" actId="47"/>
          <pc:sldLayoutMkLst>
            <pc:docMk/>
            <pc:sldMasterMk cId="3307220078" sldId="2147483648"/>
            <pc:sldLayoutMk cId="1160984603" sldId="2147483658"/>
          </pc:sldLayoutMkLst>
        </pc:sldLayoutChg>
        <pc:sldLayoutChg chg="del">
          <pc:chgData name="Mario Velasquez" userId="d34ed162-ee72-4fe8-b5f1-54156be99976" providerId="ADAL" clId="{279A46C9-5CC7-4619-8D2D-5BCEB07643A0}" dt="2025-04-22T23:50:05.888" v="19" actId="47"/>
          <pc:sldLayoutMkLst>
            <pc:docMk/>
            <pc:sldMasterMk cId="3307220078" sldId="2147483648"/>
            <pc:sldLayoutMk cId="2396764115" sldId="214748365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382278-ED5E-084F-B90F-1B660EE0B324}" type="datetimeFigureOut">
              <a:rPr lang="es-CL" smtClean="0"/>
              <a:t>22-04-2025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55E232-1649-9844-86EA-B1EC151E7722}" type="slidenum">
              <a:rPr lang="es-CL" smtClean="0"/>
              <a:t>‹Nº›</a:t>
            </a:fld>
            <a:endParaRPr lang="es-CL"/>
          </a:p>
        </p:txBody>
      </p:sp>
    </p:spTree>
    <p:extLst>
      <p:ext uri="{BB962C8B-B14F-4D97-AF65-F5344CB8AC3E}">
        <p14:creationId xmlns:p14="http://schemas.microsoft.com/office/powerpoint/2010/main" val="1596152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lgn="just">
              <a:buNone/>
            </a:pPr>
            <a:r>
              <a:rPr lang="es-GT" dirty="0">
                <a:solidFill>
                  <a:schemeClr val="tx1">
                    <a:lumMod val="50000"/>
                    <a:lumOff val="50000"/>
                  </a:schemeClr>
                </a:solidFill>
              </a:rPr>
              <a:t>Los gases de efecto invernadero (</a:t>
            </a:r>
            <a:r>
              <a:rPr lang="es-GT" b="1" dirty="0">
                <a:solidFill>
                  <a:schemeClr val="tx1">
                    <a:lumMod val="50000"/>
                    <a:lumOff val="50000"/>
                  </a:schemeClr>
                </a:solidFill>
              </a:rPr>
              <a:t>GEI</a:t>
            </a:r>
            <a:r>
              <a:rPr lang="es-GT" dirty="0">
                <a:solidFill>
                  <a:schemeClr val="tx1">
                    <a:lumMod val="50000"/>
                    <a:lumOff val="50000"/>
                  </a:schemeClr>
                </a:solidFill>
              </a:rPr>
              <a:t>) y cómo estos impactan la capa de ozono</a:t>
            </a:r>
          </a:p>
          <a:p>
            <a:pPr marL="0" indent="0" algn="just">
              <a:buNone/>
            </a:pPr>
            <a:r>
              <a:rPr lang="es-GT" dirty="0">
                <a:solidFill>
                  <a:schemeClr val="tx1">
                    <a:lumMod val="50000"/>
                    <a:lumOff val="50000"/>
                  </a:schemeClr>
                </a:solidFill>
              </a:rPr>
              <a:t>¿Qué es el </a:t>
            </a:r>
            <a:r>
              <a:rPr lang="es-GT" b="1" dirty="0">
                <a:solidFill>
                  <a:schemeClr val="tx1">
                    <a:lumMod val="50000"/>
                    <a:lumOff val="50000"/>
                  </a:schemeClr>
                </a:solidFill>
              </a:rPr>
              <a:t>cambio climático </a:t>
            </a:r>
            <a:r>
              <a:rPr lang="es-GT" dirty="0">
                <a:solidFill>
                  <a:schemeClr val="tx1">
                    <a:lumMod val="50000"/>
                    <a:lumOff val="50000"/>
                  </a:schemeClr>
                </a:solidFill>
              </a:rPr>
              <a:t>antropogénico?</a:t>
            </a:r>
          </a:p>
          <a:p>
            <a:pPr marL="0" indent="0" algn="just">
              <a:buNone/>
            </a:pPr>
            <a:r>
              <a:rPr lang="es-GT" dirty="0">
                <a:solidFill>
                  <a:schemeClr val="tx1">
                    <a:lumMod val="50000"/>
                    <a:lumOff val="50000"/>
                  </a:schemeClr>
                </a:solidFill>
              </a:rPr>
              <a:t>La </a:t>
            </a:r>
            <a:r>
              <a:rPr lang="es-GT" b="1" dirty="0">
                <a:solidFill>
                  <a:schemeClr val="tx1">
                    <a:lumMod val="50000"/>
                    <a:lumOff val="50000"/>
                  </a:schemeClr>
                </a:solidFill>
              </a:rPr>
              <a:t>mitigación</a:t>
            </a:r>
            <a:r>
              <a:rPr lang="es-GT" dirty="0">
                <a:solidFill>
                  <a:schemeClr val="tx1">
                    <a:lumMod val="50000"/>
                    <a:lumOff val="50000"/>
                  </a:schemeClr>
                </a:solidFill>
              </a:rPr>
              <a:t>: ¿qué podemos hacer para reducir los GEI?</a:t>
            </a:r>
            <a:endParaRPr lang="es-GT" b="1" dirty="0">
              <a:solidFill>
                <a:schemeClr val="tx1">
                  <a:lumMod val="50000"/>
                  <a:lumOff val="50000"/>
                </a:schemeClr>
              </a:solidFill>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GT" dirty="0">
                <a:solidFill>
                  <a:schemeClr val="tx1">
                    <a:lumMod val="50000"/>
                    <a:lumOff val="50000"/>
                  </a:schemeClr>
                </a:solidFill>
              </a:rPr>
              <a:t>“El </a:t>
            </a:r>
            <a:r>
              <a:rPr lang="es-GT" b="1" dirty="0">
                <a:solidFill>
                  <a:schemeClr val="tx1">
                    <a:lumMod val="50000"/>
                    <a:lumOff val="50000"/>
                  </a:schemeClr>
                </a:solidFill>
              </a:rPr>
              <a:t>calentamiento global</a:t>
            </a:r>
            <a:r>
              <a:rPr lang="es-GT" dirty="0">
                <a:solidFill>
                  <a:schemeClr val="tx1">
                    <a:lumMod val="50000"/>
                    <a:lumOff val="50000"/>
                  </a:schemeClr>
                </a:solidFill>
              </a:rPr>
              <a:t> se refiere solo a la </a:t>
            </a:r>
            <a:r>
              <a:rPr lang="es-GT" b="1" dirty="0">
                <a:solidFill>
                  <a:schemeClr val="tx1">
                    <a:lumMod val="50000"/>
                    <a:lumOff val="50000"/>
                  </a:schemeClr>
                </a:solidFill>
              </a:rPr>
              <a:t>temperatura de la superficie de la Tierra</a:t>
            </a:r>
            <a:r>
              <a:rPr lang="es-GT" dirty="0">
                <a:solidFill>
                  <a:schemeClr val="tx1">
                    <a:lumMod val="50000"/>
                    <a:lumOff val="50000"/>
                  </a:schemeClr>
                </a:solidFill>
              </a:rPr>
              <a:t>, mientras que el </a:t>
            </a:r>
            <a:r>
              <a:rPr lang="es-GT" b="1" dirty="0">
                <a:solidFill>
                  <a:schemeClr val="tx1">
                    <a:lumMod val="50000"/>
                    <a:lumOff val="50000"/>
                  </a:schemeClr>
                </a:solidFill>
              </a:rPr>
              <a:t>cambio climático </a:t>
            </a:r>
            <a:r>
              <a:rPr lang="es-GT" dirty="0">
                <a:solidFill>
                  <a:schemeClr val="tx1">
                    <a:lumMod val="50000"/>
                    <a:lumOff val="50000"/>
                  </a:schemeClr>
                </a:solidFill>
              </a:rPr>
              <a:t>incluye el </a:t>
            </a:r>
            <a:r>
              <a:rPr lang="es-GT" b="1" dirty="0">
                <a:solidFill>
                  <a:schemeClr val="tx1">
                    <a:lumMod val="50000"/>
                    <a:lumOff val="50000"/>
                  </a:schemeClr>
                </a:solidFill>
              </a:rPr>
              <a:t>calentamiento y los "efectos secundarios" </a:t>
            </a:r>
            <a:r>
              <a:rPr lang="es-GT" dirty="0">
                <a:solidFill>
                  <a:schemeClr val="tx1">
                    <a:lumMod val="50000"/>
                    <a:lumOff val="50000"/>
                  </a:schemeClr>
                </a:solidFill>
              </a:rPr>
              <a:t>de este calentamiento—como son los glaciares que se derriten, tormentas de lluvia más severas o las sequías más frecuentes. Dicho de otra manera, el calentamiento global es un síntoma del mayor problema del cambio climático causado por los seres humanos.” (NOAA, 2018)</a:t>
            </a:r>
            <a:endParaRPr lang="es-GT" b="1" dirty="0">
              <a:solidFill>
                <a:schemeClr val="tx1">
                  <a:lumMod val="50000"/>
                  <a:lumOff val="50000"/>
                </a:schemeClr>
              </a:solidFill>
            </a:endParaRPr>
          </a:p>
          <a:p>
            <a:endParaRPr lang="en-US" dirty="0"/>
          </a:p>
        </p:txBody>
      </p:sp>
      <p:sp>
        <p:nvSpPr>
          <p:cNvPr id="4" name="Marcador de número de diapositiva 3"/>
          <p:cNvSpPr>
            <a:spLocks noGrp="1"/>
          </p:cNvSpPr>
          <p:nvPr>
            <p:ph type="sldNum" sz="quarter" idx="5"/>
          </p:nvPr>
        </p:nvSpPr>
        <p:spPr/>
        <p:txBody>
          <a:bodyPr/>
          <a:lstStyle/>
          <a:p>
            <a:fld id="{EB55E232-1649-9844-86EA-B1EC151E7722}" type="slidenum">
              <a:rPr lang="es-CL" smtClean="0"/>
              <a:t>4</a:t>
            </a:fld>
            <a:endParaRPr lang="es-CL"/>
          </a:p>
        </p:txBody>
      </p:sp>
    </p:spTree>
    <p:extLst>
      <p:ext uri="{BB962C8B-B14F-4D97-AF65-F5344CB8AC3E}">
        <p14:creationId xmlns:p14="http://schemas.microsoft.com/office/powerpoint/2010/main" val="3687206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rtl="0" fontAlgn="base">
              <a:lnSpc>
                <a:spcPts val="1500"/>
              </a:lnSpc>
              <a:buNone/>
            </a:pPr>
            <a:r>
              <a:rPr lang="es-ES" sz="1200" b="1" i="0" u="none" strike="noStrike" dirty="0">
                <a:solidFill>
                  <a:srgbClr val="000000"/>
                </a:solidFill>
                <a:effectLst/>
                <a:latin typeface="Poppins" panose="00000500000000000000" pitchFamily="2" charset="0"/>
              </a:rPr>
              <a:t>Las altas temperaturas y lluvias más variables</a:t>
            </a:r>
            <a:r>
              <a:rPr lang="es-ES" sz="1200" b="0" i="0" u="none" strike="noStrike" dirty="0">
                <a:solidFill>
                  <a:srgbClr val="000000"/>
                </a:solidFill>
                <a:effectLst/>
                <a:latin typeface="Poppins" panose="00000500000000000000" pitchFamily="2" charset="0"/>
              </a:rPr>
              <a:t> entorpecen aún más la productividad, aumentando el riesgo de inseguridad en materia de alimentos y de agua principalmente a las personas más vulnerables, en particular los grupos indígenas, principalmente agricultores de subsistencia en zonas geográficas aisladas que representan al menos el 40 por ciento de la población. </a:t>
            </a:r>
            <a:r>
              <a:rPr lang="en-US" sz="1200" b="0" i="0" dirty="0">
                <a:solidFill>
                  <a:srgbClr val="4D4D4D"/>
                </a:solidFill>
                <a:effectLst/>
                <a:latin typeface="Poppins" panose="00000500000000000000" pitchFamily="2" charset="0"/>
              </a:rPr>
              <a:t>​</a:t>
            </a:r>
            <a:endParaRPr lang="en-US" b="0" i="0" dirty="0">
              <a:solidFill>
                <a:srgbClr val="4D4D4D"/>
              </a:solidFill>
              <a:effectLst/>
              <a:latin typeface="Segoe UI" panose="020B0502040204020203" pitchFamily="34" charset="0"/>
            </a:endParaRPr>
          </a:p>
          <a:p>
            <a:pPr algn="just" rtl="0" fontAlgn="base">
              <a:lnSpc>
                <a:spcPts val="1500"/>
              </a:lnSpc>
              <a:buNone/>
            </a:pPr>
            <a:r>
              <a:rPr lang="es-ES" sz="1200" b="0" i="0" dirty="0">
                <a:solidFill>
                  <a:srgbClr val="4D4D4D"/>
                </a:solidFill>
                <a:effectLst/>
                <a:latin typeface="Poppins" panose="00000500000000000000" pitchFamily="2" charset="0"/>
              </a:rPr>
              <a:t>​</a:t>
            </a:r>
            <a:endParaRPr lang="es-ES" b="0" i="0" dirty="0">
              <a:solidFill>
                <a:srgbClr val="4D4D4D"/>
              </a:solidFill>
              <a:effectLst/>
              <a:latin typeface="Segoe UI" panose="020B0502040204020203" pitchFamily="34" charset="0"/>
            </a:endParaRPr>
          </a:p>
          <a:p>
            <a:pPr algn="just" rtl="0" fontAlgn="base">
              <a:lnSpc>
                <a:spcPts val="1500"/>
              </a:lnSpc>
              <a:buNone/>
            </a:pPr>
            <a:r>
              <a:rPr lang="es-ES" sz="1200" b="1" i="0" u="none" strike="noStrike" dirty="0">
                <a:solidFill>
                  <a:srgbClr val="000000"/>
                </a:solidFill>
                <a:effectLst/>
                <a:latin typeface="Poppins" panose="00000500000000000000" pitchFamily="2" charset="0"/>
              </a:rPr>
              <a:t>Las olas de calor, las crecidas, las sequías, los incendios forestales y la rápida intensificación de los ciclones tropicales</a:t>
            </a:r>
            <a:r>
              <a:rPr lang="es-ES" sz="1200" b="0" i="0" u="none" strike="noStrike" dirty="0">
                <a:solidFill>
                  <a:srgbClr val="000000"/>
                </a:solidFill>
                <a:effectLst/>
                <a:latin typeface="Poppins" panose="00000500000000000000" pitchFamily="2" charset="0"/>
              </a:rPr>
              <a:t>. El año 2023 fue el año más cálido desde que hay registros, con una temperatura media mundial cerca de la superficie de 1.45 °C (con un margen de incertidumbre de ± 0,12 °C) por encima de los niveles preindustriales de referencia (OMM,2023).</a:t>
            </a:r>
            <a:r>
              <a:rPr lang="en-US" sz="1200" b="0" i="0" dirty="0">
                <a:solidFill>
                  <a:srgbClr val="4D4D4D"/>
                </a:solidFill>
                <a:effectLst/>
                <a:latin typeface="Poppins" panose="00000500000000000000" pitchFamily="2" charset="0"/>
              </a:rPr>
              <a:t>​</a:t>
            </a:r>
            <a:endParaRPr lang="en-US" b="0" i="0" dirty="0">
              <a:solidFill>
                <a:srgbClr val="4D4D4D"/>
              </a:solidFill>
              <a:effectLst/>
              <a:latin typeface="Segoe UI" panose="020B0502040204020203" pitchFamily="34" charset="0"/>
            </a:endParaRPr>
          </a:p>
          <a:p>
            <a:pPr algn="just" rtl="0" fontAlgn="base">
              <a:lnSpc>
                <a:spcPts val="1500"/>
              </a:lnSpc>
              <a:buNone/>
            </a:pPr>
            <a:r>
              <a:rPr lang="es-ES" sz="1200" b="0" i="0" dirty="0">
                <a:solidFill>
                  <a:srgbClr val="4D4D4D"/>
                </a:solidFill>
                <a:effectLst/>
                <a:latin typeface="Poppins" panose="00000500000000000000" pitchFamily="2" charset="0"/>
              </a:rPr>
              <a:t>​</a:t>
            </a:r>
            <a:endParaRPr lang="es-ES" b="0" i="0" dirty="0">
              <a:solidFill>
                <a:srgbClr val="4D4D4D"/>
              </a:solidFill>
              <a:effectLst/>
              <a:latin typeface="Segoe UI" panose="020B0502040204020203" pitchFamily="34" charset="0"/>
            </a:endParaRPr>
          </a:p>
          <a:p>
            <a:pPr algn="just" rtl="0" fontAlgn="base">
              <a:lnSpc>
                <a:spcPts val="1500"/>
              </a:lnSpc>
            </a:pPr>
            <a:r>
              <a:rPr lang="es-ES" sz="1200" b="1" i="0" u="none" strike="noStrike" dirty="0">
                <a:solidFill>
                  <a:srgbClr val="000000"/>
                </a:solidFill>
                <a:effectLst/>
                <a:latin typeface="Poppins" panose="00000500000000000000" pitchFamily="2" charset="0"/>
              </a:rPr>
              <a:t>El fenómeno de El Niño Oscilación del Sur (ENOS) en Guatemala</a:t>
            </a:r>
            <a:r>
              <a:rPr lang="es-ES" sz="1200" b="0" i="0" u="none" strike="noStrike" dirty="0">
                <a:solidFill>
                  <a:srgbClr val="000000"/>
                </a:solidFill>
                <a:effectLst/>
                <a:latin typeface="Poppins" panose="00000500000000000000" pitchFamily="2" charset="0"/>
              </a:rPr>
              <a:t>, se ha manifiesta con altas temperaturas antes del inicio de la temporada de lluvias, canículas severas, fuerte déficit o exceso de lluvias en las vertientes del Caribe y Pacífico, e irregularidad en el establecimiento, distribución y terminación de la temporada de lluvias.</a:t>
            </a:r>
            <a:r>
              <a:rPr lang="es-GT" sz="1200" b="0" i="0" dirty="0">
                <a:solidFill>
                  <a:srgbClr val="4D4D4D"/>
                </a:solidFill>
                <a:effectLst/>
                <a:latin typeface="Poppins" panose="00000500000000000000" pitchFamily="2" charset="0"/>
              </a:rPr>
              <a:t>​</a:t>
            </a:r>
          </a:p>
          <a:p>
            <a:pPr algn="just" rtl="0" fontAlgn="base">
              <a:lnSpc>
                <a:spcPts val="1500"/>
              </a:lnSpc>
              <a:buNone/>
            </a:pPr>
            <a:r>
              <a:rPr lang="es-ES" sz="1200" b="1" i="0" u="none" strike="noStrike" dirty="0">
                <a:solidFill>
                  <a:srgbClr val="000000"/>
                </a:solidFill>
                <a:effectLst/>
                <a:latin typeface="Poppins" panose="00000500000000000000" pitchFamily="2" charset="0"/>
              </a:rPr>
              <a:t>El fenómeno de La Niña</a:t>
            </a:r>
            <a:r>
              <a:rPr lang="es-ES" sz="1200" b="0" i="0" u="none" strike="noStrike" dirty="0">
                <a:solidFill>
                  <a:srgbClr val="000000"/>
                </a:solidFill>
                <a:effectLst/>
                <a:latin typeface="Poppins" panose="00000500000000000000" pitchFamily="2" charset="0"/>
              </a:rPr>
              <a:t> se encuentra más relacionado con excesos de lluvias y eventos hidrometeorológicos extremos.</a:t>
            </a:r>
            <a:r>
              <a:rPr lang="en-US" sz="1200" b="0" i="0" dirty="0">
                <a:solidFill>
                  <a:srgbClr val="4D4D4D"/>
                </a:solidFill>
                <a:effectLst/>
                <a:latin typeface="Poppins" panose="00000500000000000000" pitchFamily="2" charset="0"/>
              </a:rPr>
              <a:t>​</a:t>
            </a:r>
            <a:endParaRPr lang="en-US" b="0" i="0" dirty="0">
              <a:solidFill>
                <a:srgbClr val="4D4D4D"/>
              </a:solidFill>
              <a:effectLst/>
              <a:latin typeface="Segoe UI" panose="020B0502040204020203" pitchFamily="34" charset="0"/>
            </a:endParaRPr>
          </a:p>
          <a:p>
            <a:pPr algn="just" rtl="0" fontAlgn="base">
              <a:lnSpc>
                <a:spcPts val="1500"/>
              </a:lnSpc>
              <a:buNone/>
            </a:pPr>
            <a:r>
              <a:rPr lang="es-ES" sz="1200" b="0" i="0" dirty="0">
                <a:solidFill>
                  <a:srgbClr val="4D4D4D"/>
                </a:solidFill>
                <a:effectLst/>
                <a:latin typeface="Poppins" panose="00000500000000000000" pitchFamily="2" charset="0"/>
              </a:rPr>
              <a:t>​</a:t>
            </a:r>
            <a:endParaRPr lang="es-ES" b="0" i="0" dirty="0">
              <a:solidFill>
                <a:srgbClr val="4D4D4D"/>
              </a:solidFill>
              <a:effectLst/>
              <a:latin typeface="Segoe UI" panose="020B0502040204020203" pitchFamily="34" charset="0"/>
            </a:endParaRPr>
          </a:p>
          <a:p>
            <a:pPr algn="just" rtl="0" fontAlgn="base">
              <a:lnSpc>
                <a:spcPts val="1500"/>
              </a:lnSpc>
              <a:buNone/>
            </a:pPr>
            <a:r>
              <a:rPr lang="es-ES" sz="1200" b="0" i="0" u="none" strike="noStrike" dirty="0">
                <a:solidFill>
                  <a:srgbClr val="000000"/>
                </a:solidFill>
                <a:effectLst/>
                <a:latin typeface="Poppins" panose="00000500000000000000" pitchFamily="2" charset="0"/>
              </a:rPr>
              <a:t>El fenómeno de El Niño de 2024 causó sequías en América Central. La región sureste de Guatemala (conocida como el Corredor Seco) se vio especialmente afectada, dando lugar a fallos generalizados en las cosechas y a la inseguridad alimentaria.</a:t>
            </a:r>
            <a:r>
              <a:rPr lang="en-US" sz="1200" b="0" i="0" dirty="0">
                <a:solidFill>
                  <a:srgbClr val="4D4D4D"/>
                </a:solidFill>
                <a:effectLst/>
                <a:latin typeface="Poppins" panose="00000500000000000000" pitchFamily="2" charset="0"/>
              </a:rPr>
              <a:t>​</a:t>
            </a:r>
            <a:endParaRPr lang="en-US" b="0" i="0" dirty="0">
              <a:solidFill>
                <a:srgbClr val="4D4D4D"/>
              </a:solidFill>
              <a:effectLst/>
              <a:latin typeface="Segoe UI" panose="020B0502040204020203" pitchFamily="34" charset="0"/>
            </a:endParaRPr>
          </a:p>
          <a:p>
            <a:pPr algn="just" rtl="0" fontAlgn="base">
              <a:lnSpc>
                <a:spcPts val="1500"/>
              </a:lnSpc>
              <a:buNone/>
            </a:pPr>
            <a:r>
              <a:rPr lang="es-ES" sz="1200" b="0" i="0" dirty="0">
                <a:solidFill>
                  <a:srgbClr val="4D4D4D"/>
                </a:solidFill>
                <a:effectLst/>
                <a:latin typeface="Poppins" panose="00000500000000000000" pitchFamily="2" charset="0"/>
              </a:rPr>
              <a:t>​</a:t>
            </a:r>
            <a:endParaRPr lang="es-ES" b="0" i="0" dirty="0">
              <a:solidFill>
                <a:srgbClr val="4D4D4D"/>
              </a:solidFill>
              <a:effectLst/>
              <a:latin typeface="Segoe UI" panose="020B0502040204020203" pitchFamily="34" charset="0"/>
            </a:endParaRPr>
          </a:p>
          <a:p>
            <a:pPr algn="just" rtl="0" fontAlgn="base">
              <a:lnSpc>
                <a:spcPts val="1500"/>
              </a:lnSpc>
            </a:pPr>
            <a:r>
              <a:rPr lang="es-ES" sz="1200" b="0" i="0" u="none" strike="noStrike" dirty="0">
                <a:solidFill>
                  <a:srgbClr val="000000"/>
                </a:solidFill>
                <a:effectLst/>
                <a:latin typeface="Poppins" panose="00000500000000000000" pitchFamily="2" charset="0"/>
              </a:rPr>
              <a:t>Para el territorio de Guatemala durante el periodo 1950-2020 se han registrado 27 fenómenos de El Niño y 22 de La Niña. Se registraron 22 frentes fríos para la temporada de octubre de 2023 a abril de 2024. El promedio de frentes fríos encontrado para la climatología 1991–2020 fue de 16. Ingresaron 29 ondas del este u ondas tropicales a Guatemala modificando el comportamiento de las lluvias sobre el territorio nacional (</a:t>
            </a:r>
            <a:r>
              <a:rPr lang="es-ES" sz="1200" b="0" i="0" u="none" strike="noStrike" dirty="0" err="1">
                <a:solidFill>
                  <a:srgbClr val="000000"/>
                </a:solidFill>
                <a:effectLst/>
                <a:latin typeface="Poppins" panose="00000500000000000000" pitchFamily="2" charset="0"/>
              </a:rPr>
              <a:t>Physical</a:t>
            </a:r>
            <a:r>
              <a:rPr lang="es-ES" sz="1200" b="0" i="0" u="none" strike="noStrike" dirty="0">
                <a:solidFill>
                  <a:srgbClr val="000000"/>
                </a:solidFill>
                <a:effectLst/>
                <a:latin typeface="Poppins" panose="00000500000000000000" pitchFamily="2" charset="0"/>
              </a:rPr>
              <a:t> </a:t>
            </a:r>
            <a:r>
              <a:rPr lang="es-ES" sz="1200" b="0" i="0" u="none" strike="noStrike" dirty="0" err="1">
                <a:solidFill>
                  <a:srgbClr val="000000"/>
                </a:solidFill>
                <a:effectLst/>
                <a:latin typeface="Poppins" panose="00000500000000000000" pitchFamily="2" charset="0"/>
              </a:rPr>
              <a:t>Sciences</a:t>
            </a:r>
            <a:r>
              <a:rPr lang="es-ES" sz="1200" b="0" i="0" u="none" strike="noStrike" dirty="0">
                <a:solidFill>
                  <a:srgbClr val="000000"/>
                </a:solidFill>
                <a:effectLst/>
                <a:latin typeface="Poppins" panose="00000500000000000000" pitchFamily="2" charset="0"/>
              </a:rPr>
              <a:t> </a:t>
            </a:r>
            <a:r>
              <a:rPr lang="es-ES" sz="1200" b="0" i="0" u="none" strike="noStrike" dirty="0" err="1">
                <a:solidFill>
                  <a:srgbClr val="000000"/>
                </a:solidFill>
                <a:effectLst/>
                <a:latin typeface="Poppins" panose="00000500000000000000" pitchFamily="2" charset="0"/>
              </a:rPr>
              <a:t>Laboratory</a:t>
            </a:r>
            <a:r>
              <a:rPr lang="es-ES" sz="1200" b="0" i="0" u="none" strike="noStrike" dirty="0">
                <a:solidFill>
                  <a:srgbClr val="000000"/>
                </a:solidFill>
                <a:effectLst/>
                <a:latin typeface="Poppins" panose="00000500000000000000" pitchFamily="2" charset="0"/>
              </a:rPr>
              <a:t>-NOAA, s/f). </a:t>
            </a:r>
            <a:r>
              <a:rPr lang="en-US" sz="1200" b="0" i="0" dirty="0">
                <a:solidFill>
                  <a:srgbClr val="4D4D4D"/>
                </a:solidFill>
                <a:effectLst/>
                <a:latin typeface="Poppins" panose="00000500000000000000" pitchFamily="2" charset="0"/>
              </a:rPr>
              <a:t>​</a:t>
            </a:r>
            <a:endParaRPr lang="en-US" b="0" i="0" dirty="0">
              <a:solidFill>
                <a:srgbClr val="4D4D4D"/>
              </a:solidFill>
              <a:effectLst/>
              <a:latin typeface="Segoe UI" panose="020B0502040204020203" pitchFamily="34" charset="0"/>
            </a:endParaRPr>
          </a:p>
          <a:p>
            <a:pPr algn="just" rtl="0" fontAlgn="base">
              <a:lnSpc>
                <a:spcPts val="1500"/>
              </a:lnSpc>
            </a:pPr>
            <a:endParaRPr lang="es-GT" b="0" i="0" dirty="0">
              <a:solidFill>
                <a:srgbClr val="4D4D4D"/>
              </a:solidFill>
              <a:effectLst/>
              <a:latin typeface="Segoe UI" panose="020B0502040204020203" pitchFamily="34" charset="0"/>
            </a:endParaRPr>
          </a:p>
          <a:p>
            <a:endParaRPr lang="en-US" dirty="0"/>
          </a:p>
        </p:txBody>
      </p:sp>
      <p:sp>
        <p:nvSpPr>
          <p:cNvPr id="4" name="Marcador de número de diapositiva 3"/>
          <p:cNvSpPr>
            <a:spLocks noGrp="1"/>
          </p:cNvSpPr>
          <p:nvPr>
            <p:ph type="sldNum" sz="quarter" idx="5"/>
          </p:nvPr>
        </p:nvSpPr>
        <p:spPr/>
        <p:txBody>
          <a:bodyPr/>
          <a:lstStyle/>
          <a:p>
            <a:fld id="{EB55E232-1649-9844-86EA-B1EC151E7722}" type="slidenum">
              <a:rPr lang="es-CL" smtClean="0"/>
              <a:t>5</a:t>
            </a:fld>
            <a:endParaRPr lang="es-CL"/>
          </a:p>
        </p:txBody>
      </p:sp>
    </p:spTree>
    <p:extLst>
      <p:ext uri="{BB962C8B-B14F-4D97-AF65-F5344CB8AC3E}">
        <p14:creationId xmlns:p14="http://schemas.microsoft.com/office/powerpoint/2010/main" val="2043826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El balance hidrológico indica que, a nivel nacional, el 64 % de la disponibilidad total de agua corresponde a escorrentía superficial, el 18 % es recarga subterránea, el 3 % es flujo subsuperficial y un 15 % se queda almacenado en el suelo (humedad). Sin embargo, la forma en la que se configura la disponibilidad del recurso en las distintas cuencas no es uniforme (figura 1). En las cuencas ubicadas en la Franja Transversal del Norte y en el sur del Petén, al menos el 60 % del agua disponible corresponde a la escorrentía superficial y, en buena parte de estas, el valor supera el 75 %.</a:t>
            </a:r>
          </a:p>
          <a:p>
            <a:endParaRPr lang="es-MX" dirty="0"/>
          </a:p>
          <a:p>
            <a:r>
              <a:rPr lang="es-MX" dirty="0"/>
              <a:t>Las cuencas con mayor recarga subterránea (entre el 30 % y el 45 % de la disponibilidad) se encuentran principalmente en la vertiente del Pacífico (cuencas de los ríos </a:t>
            </a:r>
            <a:r>
              <a:rPr lang="es-MX" dirty="0" err="1"/>
              <a:t>Nahualate</a:t>
            </a:r>
            <a:r>
              <a:rPr lang="es-MX" dirty="0"/>
              <a:t>, Madre Vieja, </a:t>
            </a:r>
            <a:r>
              <a:rPr lang="es-MX" dirty="0" err="1"/>
              <a:t>Coyolate</a:t>
            </a:r>
            <a:r>
              <a:rPr lang="es-MX" dirty="0"/>
              <a:t>, </a:t>
            </a:r>
            <a:r>
              <a:rPr lang="es-MX" dirty="0" err="1"/>
              <a:t>Acomé</a:t>
            </a:r>
            <a:r>
              <a:rPr lang="es-MX" dirty="0"/>
              <a:t>, </a:t>
            </a:r>
            <a:r>
              <a:rPr lang="es-MX" dirty="0" err="1"/>
              <a:t>Achiguate</a:t>
            </a:r>
            <a:r>
              <a:rPr lang="es-MX" dirty="0"/>
              <a:t>, Naranjo y lago de Atitlán). El potencial de recarga subterránea es también relativamente importante para el resto de las cuencas de la vertiente del Pacífico y para las que están ubicadas en la cadena volcánica y las del río Motagua.</a:t>
            </a:r>
          </a:p>
          <a:p>
            <a:endParaRPr lang="en-US" dirty="0"/>
          </a:p>
        </p:txBody>
      </p:sp>
      <p:sp>
        <p:nvSpPr>
          <p:cNvPr id="4" name="Marcador de número de diapositiva 3"/>
          <p:cNvSpPr>
            <a:spLocks noGrp="1"/>
          </p:cNvSpPr>
          <p:nvPr>
            <p:ph type="sldNum" sz="quarter" idx="5"/>
          </p:nvPr>
        </p:nvSpPr>
        <p:spPr/>
        <p:txBody>
          <a:bodyPr/>
          <a:lstStyle/>
          <a:p>
            <a:fld id="{EB55E232-1649-9844-86EA-B1EC151E7722}" type="slidenum">
              <a:rPr lang="es-CL" smtClean="0"/>
              <a:t>11</a:t>
            </a:fld>
            <a:endParaRPr lang="es-CL"/>
          </a:p>
        </p:txBody>
      </p:sp>
    </p:spTree>
    <p:extLst>
      <p:ext uri="{BB962C8B-B14F-4D97-AF65-F5344CB8AC3E}">
        <p14:creationId xmlns:p14="http://schemas.microsoft.com/office/powerpoint/2010/main" val="3638049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a:t>A partir de los datos analizados para el periodo 1950-2000 y de acuerdo con el </a:t>
            </a:r>
            <a:r>
              <a:rPr lang="es-MX" dirty="0" err="1"/>
              <a:t>Iarna</a:t>
            </a:r>
            <a:r>
              <a:rPr lang="es-MX" dirty="0"/>
              <a:t> (2015), se puede afirmar que la precipitación pluvial promedio anual acumulada por vertiente superó los dos mil milímetros por año, con valores ligeramente mayores en la vertiente del Caribe (figura 2). Es relevante mencionar que la Comisión Económica para América Latina y el Caribe (Cepal) (2011) reporta la disminución de la precipitación promedio anual a nivel nacional para Guatemala desde 1950, la cual habría pasado de 2795 milímetros durante el periodo 1950-1979 a 2719 milímetros entre 1980-2006, lo que representa una reducción del 2.7 %. Sobre la base de estas consideraciones, es posible analizar la situación hídrica del país desde diferentes ángulos. Por un lado, Guatemala es un país con alta disponibilidad de agua por unidad de superficie5 (superior al promedio mundial y de otras regiones vecinas) (figura 3). Sin embargo, al evaluar la disponibilidad de agua por persona, el país se encuentra por debajo del promedio mundial e incluso de regiones áridas, como Australia. No obstante, el país contaría con más de 5000 m3 /agua/año por persona, lo que supera sobradamente los 1700 m3 /agua/año por persona que los hidrólogos han convenido como el umbral mínimo necesario para la producción de alimentos, el mantenimiento de las industrias y el sostenimiento de las dinámicas de la naturaleza (Programa de las Naciones Unidas para el Desarrollo [PNUD], 2006). </a:t>
            </a:r>
            <a:endParaRPr lang="en-US" dirty="0"/>
          </a:p>
          <a:p>
            <a:endParaRPr lang="en-US" dirty="0"/>
          </a:p>
        </p:txBody>
      </p:sp>
      <p:sp>
        <p:nvSpPr>
          <p:cNvPr id="4" name="Marcador de número de diapositiva 3"/>
          <p:cNvSpPr>
            <a:spLocks noGrp="1"/>
          </p:cNvSpPr>
          <p:nvPr>
            <p:ph type="sldNum" sz="quarter" idx="5"/>
          </p:nvPr>
        </p:nvSpPr>
        <p:spPr/>
        <p:txBody>
          <a:bodyPr/>
          <a:lstStyle/>
          <a:p>
            <a:fld id="{EB55E232-1649-9844-86EA-B1EC151E7722}" type="slidenum">
              <a:rPr lang="es-CL" smtClean="0"/>
              <a:t>12</a:t>
            </a:fld>
            <a:endParaRPr lang="es-CL"/>
          </a:p>
        </p:txBody>
      </p:sp>
    </p:spTree>
    <p:extLst>
      <p:ext uri="{BB962C8B-B14F-4D97-AF65-F5344CB8AC3E}">
        <p14:creationId xmlns:p14="http://schemas.microsoft.com/office/powerpoint/2010/main" val="3298993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GT" noProof="0" dirty="0"/>
              <a:t>El cuadro muestra que la mayor parte de las cuencas del anillo metropolitano están siendo sobre explotadas lo que se transforma en estrés hídrico de la Cuenca.</a:t>
            </a:r>
          </a:p>
          <a:p>
            <a:endParaRPr lang="es-GT" noProof="0" dirty="0"/>
          </a:p>
          <a:p>
            <a:r>
              <a:rPr lang="es-GT" noProof="0" dirty="0"/>
              <a:t>En el mapa se puede observar que existen 52 municipios que actualmente sufren estrés hídrico, es decir que están consumiendo mas agua de la que el sistema Cuenca produce.</a:t>
            </a:r>
          </a:p>
          <a:p>
            <a:endParaRPr lang="en-US" dirty="0"/>
          </a:p>
        </p:txBody>
      </p:sp>
      <p:sp>
        <p:nvSpPr>
          <p:cNvPr id="4" name="Marcador de número de diapositiva 3"/>
          <p:cNvSpPr>
            <a:spLocks noGrp="1"/>
          </p:cNvSpPr>
          <p:nvPr>
            <p:ph type="sldNum" sz="quarter" idx="5"/>
          </p:nvPr>
        </p:nvSpPr>
        <p:spPr/>
        <p:txBody>
          <a:bodyPr/>
          <a:lstStyle/>
          <a:p>
            <a:fld id="{EB55E232-1649-9844-86EA-B1EC151E7722}" type="slidenum">
              <a:rPr lang="es-CL" smtClean="0"/>
              <a:t>14</a:t>
            </a:fld>
            <a:endParaRPr lang="es-CL"/>
          </a:p>
        </p:txBody>
      </p:sp>
    </p:spTree>
    <p:extLst>
      <p:ext uri="{BB962C8B-B14F-4D97-AF65-F5344CB8AC3E}">
        <p14:creationId xmlns:p14="http://schemas.microsoft.com/office/powerpoint/2010/main" val="2973231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26826-EB17-F1F7-4CD6-8861D67DF01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37AA6B2-2473-20FD-D923-38A1FCEEBA3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9B18EB8-2A5A-0ABA-82A1-E1FF1B8652AD}"/>
              </a:ext>
            </a:extLst>
          </p:cNvPr>
          <p:cNvSpPr>
            <a:spLocks noGrp="1"/>
          </p:cNvSpPr>
          <p:nvPr>
            <p:ph type="body" idx="1"/>
          </p:nvPr>
        </p:nvSpPr>
        <p:spPr/>
        <p:txBody>
          <a:bodyPr/>
          <a:lstStyle/>
          <a:p>
            <a:r>
              <a:rPr lang="es-GT" noProof="0" dirty="0"/>
              <a:t>El cuadro muestra que la mayor parte de las cuencas del anillo metropolitano están siendo sobre explotadas lo que se transforma en estrés hídrico de la Cuenca.</a:t>
            </a:r>
          </a:p>
          <a:p>
            <a:endParaRPr lang="es-GT" noProof="0" dirty="0"/>
          </a:p>
          <a:p>
            <a:r>
              <a:rPr lang="es-GT" noProof="0" dirty="0"/>
              <a:t>En el mapa se puede observar que existen 52 municipios que actualmente sufren estrés hídrico, es decir que están consumiendo mas agua de la que el sistema Cuenca produce.</a:t>
            </a:r>
          </a:p>
          <a:p>
            <a:endParaRPr lang="en-US" dirty="0"/>
          </a:p>
        </p:txBody>
      </p:sp>
      <p:sp>
        <p:nvSpPr>
          <p:cNvPr id="4" name="Marcador de número de diapositiva 3">
            <a:extLst>
              <a:ext uri="{FF2B5EF4-FFF2-40B4-BE49-F238E27FC236}">
                <a16:creationId xmlns:a16="http://schemas.microsoft.com/office/drawing/2014/main" id="{0BEAEAE5-2958-36EB-2092-3E2AAD236727}"/>
              </a:ext>
            </a:extLst>
          </p:cNvPr>
          <p:cNvSpPr>
            <a:spLocks noGrp="1"/>
          </p:cNvSpPr>
          <p:nvPr>
            <p:ph type="sldNum" sz="quarter" idx="5"/>
          </p:nvPr>
        </p:nvSpPr>
        <p:spPr/>
        <p:txBody>
          <a:bodyPr/>
          <a:lstStyle/>
          <a:p>
            <a:fld id="{EB55E232-1649-9844-86EA-B1EC151E7722}" type="slidenum">
              <a:rPr lang="es-CL" smtClean="0"/>
              <a:t>15</a:t>
            </a:fld>
            <a:endParaRPr lang="es-CL"/>
          </a:p>
        </p:txBody>
      </p:sp>
    </p:spTree>
    <p:extLst>
      <p:ext uri="{BB962C8B-B14F-4D97-AF65-F5344CB8AC3E}">
        <p14:creationId xmlns:p14="http://schemas.microsoft.com/office/powerpoint/2010/main" val="3090778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06E5D-F8FA-1FA3-2145-CC9B0BED0B0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04D0CEA-4F05-09B7-619A-1E97256BA21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165900A-3ADD-F39C-94AF-DC5CD8B54CD4}"/>
              </a:ext>
            </a:extLst>
          </p:cNvPr>
          <p:cNvSpPr>
            <a:spLocks noGrp="1"/>
          </p:cNvSpPr>
          <p:nvPr>
            <p:ph type="body" idx="1"/>
          </p:nvPr>
        </p:nvSpPr>
        <p:spPr/>
        <p:txBody>
          <a:bodyPr/>
          <a:lstStyle/>
          <a:p>
            <a:r>
              <a:rPr lang="es-GT" noProof="0" dirty="0"/>
              <a:t>El cuadro muestra que la mayor parte de las cuencas del anillo metropolitano están siendo sobre explotadas lo que se transforma en estrés hídrico de la Cuenca.</a:t>
            </a:r>
          </a:p>
          <a:p>
            <a:endParaRPr lang="es-GT" noProof="0" dirty="0"/>
          </a:p>
          <a:p>
            <a:r>
              <a:rPr lang="es-GT" noProof="0" dirty="0"/>
              <a:t>En el mapa se puede observar que existen 52 municipios que actualmente sufren estrés hídrico, es decir que están consumiendo mas agua de la que el sistema Cuenca produce.</a:t>
            </a:r>
          </a:p>
          <a:p>
            <a:endParaRPr lang="en-US" dirty="0"/>
          </a:p>
        </p:txBody>
      </p:sp>
      <p:sp>
        <p:nvSpPr>
          <p:cNvPr id="4" name="Marcador de número de diapositiva 3">
            <a:extLst>
              <a:ext uri="{FF2B5EF4-FFF2-40B4-BE49-F238E27FC236}">
                <a16:creationId xmlns:a16="http://schemas.microsoft.com/office/drawing/2014/main" id="{4D14BBF5-700F-524F-0EBB-AFE6C62AAFFC}"/>
              </a:ext>
            </a:extLst>
          </p:cNvPr>
          <p:cNvSpPr>
            <a:spLocks noGrp="1"/>
          </p:cNvSpPr>
          <p:nvPr>
            <p:ph type="sldNum" sz="quarter" idx="5"/>
          </p:nvPr>
        </p:nvSpPr>
        <p:spPr/>
        <p:txBody>
          <a:bodyPr/>
          <a:lstStyle/>
          <a:p>
            <a:fld id="{EB55E232-1649-9844-86EA-B1EC151E7722}" type="slidenum">
              <a:rPr lang="es-CL" smtClean="0"/>
              <a:t>16</a:t>
            </a:fld>
            <a:endParaRPr lang="es-CL"/>
          </a:p>
        </p:txBody>
      </p:sp>
    </p:spTree>
    <p:extLst>
      <p:ext uri="{BB962C8B-B14F-4D97-AF65-F5344CB8AC3E}">
        <p14:creationId xmlns:p14="http://schemas.microsoft.com/office/powerpoint/2010/main" val="716467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GT" noProof="0" dirty="0"/>
              <a:t>El concepto de prestación de servicios de agua a evolucionado debido a que:</a:t>
            </a:r>
          </a:p>
          <a:p>
            <a:endParaRPr lang="es-GT" noProof="0" dirty="0"/>
          </a:p>
          <a:p>
            <a:pPr indent="457200" algn="just">
              <a:lnSpc>
                <a:spcPct val="150000"/>
              </a:lnSpc>
              <a:spcAft>
                <a:spcPts val="1200"/>
              </a:spcAft>
              <a:buNone/>
            </a:pPr>
            <a:r>
              <a:rPr lang="es-GT" sz="1200" dirty="0">
                <a:solidFill>
                  <a:srgbClr val="000000"/>
                </a:solidFill>
                <a:effectLst/>
                <a:latin typeface="Arial" panose="020B0604020202020204" pitchFamily="34" charset="0"/>
                <a:ea typeface="Arial" panose="020B0604020202020204" pitchFamily="34" charset="0"/>
              </a:rPr>
              <a:t>El sector agua en Guatemala enfrenta grandes retos debido a factores geográficos, sociales, económicos y ambientales. La alta variabilidad climática, la pérdida de cobertura forestal, combinada con desigualdades estructurales y la falta de inversión en infraestructura, limita el acceso al agua potable y saneamiento, especialmente en áreas rurales e indígenas. Según la Organización Mundial de la Salud (OMS) y UNICEF (2022), mientras el 91% de la población urbana tiene acceso a agua mejorada, solo el 69% de las zonas rurales cuenta con este servicio, reflejando profundas brechas en los niveles de servicios, estas estadísticas se agravan en las zonas rurales del occidente del país que tradicionalmente han sido marginadas en la prestación de este tipo de servicios.</a:t>
            </a:r>
          </a:p>
          <a:p>
            <a:pPr indent="457200" algn="just">
              <a:lnSpc>
                <a:spcPct val="150000"/>
              </a:lnSpc>
              <a:spcAft>
                <a:spcPts val="1200"/>
              </a:spcAft>
              <a:buNone/>
            </a:pPr>
            <a:r>
              <a:rPr lang="es-GT" sz="1200" dirty="0">
                <a:solidFill>
                  <a:srgbClr val="000000"/>
                </a:solidFill>
                <a:effectLst/>
                <a:latin typeface="Arial" panose="020B0604020202020204" pitchFamily="34" charset="0"/>
                <a:ea typeface="Arial" panose="020B0604020202020204" pitchFamily="34" charset="0"/>
              </a:rPr>
              <a:t>A pesar de que se pueda pensar que se está avanzando en la prestación del servicio de agua, se debe analizar también la calidad y la continuidad del suministro, estudios como el realizado por el Instituto de Agricultura, Recursos Naturales y Ambiente (IARNA, 2021) destacan que menos del 20% de los sistemas comunitarios en zonas rurales garantizan agua segura y continua a la población.</a:t>
            </a:r>
          </a:p>
          <a:p>
            <a:pPr indent="457200" algn="just">
              <a:lnSpc>
                <a:spcPct val="150000"/>
              </a:lnSpc>
              <a:spcAft>
                <a:spcPts val="1200"/>
              </a:spcAft>
              <a:buNone/>
            </a:pPr>
            <a:r>
              <a:rPr lang="es-GT" sz="1200" dirty="0">
                <a:solidFill>
                  <a:srgbClr val="000000"/>
                </a:solidFill>
                <a:effectLst/>
                <a:latin typeface="Arial" panose="020B0604020202020204" pitchFamily="34" charset="0"/>
                <a:ea typeface="Arial" panose="020B0604020202020204" pitchFamily="34" charset="0"/>
              </a:rPr>
              <a:t>El cambio climático intensifica los problemas relacionados con el agua. Según el Informe Nacional de Cambio Climático de Guatemala (MARN, 2019), los principales impactos incluyen:</a:t>
            </a:r>
          </a:p>
          <a:p>
            <a:pPr indent="457200" algn="just">
              <a:lnSpc>
                <a:spcPct val="150000"/>
              </a:lnSpc>
              <a:spcAft>
                <a:spcPts val="1200"/>
              </a:spcAft>
              <a:buNone/>
            </a:pPr>
            <a:r>
              <a:rPr lang="es-GT" sz="1200" b="1" dirty="0">
                <a:solidFill>
                  <a:srgbClr val="000000"/>
                </a:solidFill>
                <a:effectLst/>
                <a:latin typeface="Arial" panose="020B0604020202020204" pitchFamily="34" charset="0"/>
                <a:ea typeface="Arial" panose="020B0604020202020204" pitchFamily="34" charset="0"/>
              </a:rPr>
              <a:t>Sequías prolongadas</a:t>
            </a:r>
            <a:r>
              <a:rPr lang="es-GT" sz="1200" dirty="0">
                <a:solidFill>
                  <a:srgbClr val="000000"/>
                </a:solidFill>
                <a:effectLst/>
                <a:latin typeface="Arial" panose="020B0604020202020204" pitchFamily="34" charset="0"/>
                <a:ea typeface="Arial" panose="020B0604020202020204" pitchFamily="34" charset="0"/>
              </a:rPr>
              <a:t>: principalmente en el Corredor Seco, las comunidades experimentan reducciones en la disponibilidad de agua para consumo y agricultura, aumentando la inseguridad alimentaria y los conflictos por el recurso.</a:t>
            </a:r>
          </a:p>
          <a:p>
            <a:pPr indent="457200" algn="just">
              <a:lnSpc>
                <a:spcPct val="150000"/>
              </a:lnSpc>
              <a:spcAft>
                <a:spcPts val="1200"/>
              </a:spcAft>
              <a:buNone/>
            </a:pPr>
            <a:r>
              <a:rPr lang="es-GT" sz="1200" b="1" dirty="0">
                <a:solidFill>
                  <a:srgbClr val="000000"/>
                </a:solidFill>
                <a:effectLst/>
                <a:latin typeface="Arial" panose="020B0604020202020204" pitchFamily="34" charset="0"/>
                <a:ea typeface="Arial" panose="020B0604020202020204" pitchFamily="34" charset="0"/>
              </a:rPr>
              <a:t>Eventos climáticos extremos</a:t>
            </a:r>
            <a:r>
              <a:rPr lang="es-GT" sz="1200" dirty="0">
                <a:solidFill>
                  <a:srgbClr val="000000"/>
                </a:solidFill>
                <a:effectLst/>
                <a:latin typeface="Arial" panose="020B0604020202020204" pitchFamily="34" charset="0"/>
                <a:ea typeface="Arial" panose="020B0604020202020204" pitchFamily="34" charset="0"/>
              </a:rPr>
              <a:t>: Lluvias intensas provocan inundaciones y deslizamientos, dañando infraestructura hídrica y aumentando los costos de reparación y mantenimiento provocando falta de continuidad del servicio.</a:t>
            </a:r>
          </a:p>
          <a:p>
            <a:pPr indent="457200" algn="just">
              <a:lnSpc>
                <a:spcPct val="150000"/>
              </a:lnSpc>
              <a:spcAft>
                <a:spcPts val="1200"/>
              </a:spcAft>
            </a:pPr>
            <a:r>
              <a:rPr lang="es-GT" sz="1200" b="1" dirty="0">
                <a:solidFill>
                  <a:srgbClr val="000000"/>
                </a:solidFill>
                <a:effectLst/>
                <a:latin typeface="Arial" panose="020B0604020202020204" pitchFamily="34" charset="0"/>
                <a:ea typeface="Arial" panose="020B0604020202020204" pitchFamily="34" charset="0"/>
              </a:rPr>
              <a:t>Reducción de fuentes y caudales</a:t>
            </a:r>
            <a:r>
              <a:rPr lang="es-GT" sz="1200" dirty="0">
                <a:solidFill>
                  <a:srgbClr val="000000"/>
                </a:solidFill>
                <a:effectLst/>
                <a:latin typeface="Arial" panose="020B0604020202020204" pitchFamily="34" charset="0"/>
                <a:ea typeface="Arial" panose="020B0604020202020204" pitchFamily="34" charset="0"/>
              </a:rPr>
              <a:t>: La disminución en la disponibilidad de fuentes superficiales y subterráneas, combinada con su contaminación, limita el acceso a agua segura para muchas comunidades.</a:t>
            </a:r>
          </a:p>
          <a:p>
            <a:r>
              <a:rPr lang="es-GT" noProof="0" dirty="0"/>
              <a:t> </a:t>
            </a:r>
          </a:p>
          <a:p>
            <a:endParaRPr lang="en-US" dirty="0"/>
          </a:p>
        </p:txBody>
      </p:sp>
      <p:sp>
        <p:nvSpPr>
          <p:cNvPr id="4" name="Marcador de número de diapositiva 3"/>
          <p:cNvSpPr>
            <a:spLocks noGrp="1"/>
          </p:cNvSpPr>
          <p:nvPr>
            <p:ph type="sldNum" sz="quarter" idx="5"/>
          </p:nvPr>
        </p:nvSpPr>
        <p:spPr/>
        <p:txBody>
          <a:bodyPr/>
          <a:lstStyle/>
          <a:p>
            <a:fld id="{EB55E232-1649-9844-86EA-B1EC151E7722}" type="slidenum">
              <a:rPr lang="es-CL" smtClean="0"/>
              <a:t>17</a:t>
            </a:fld>
            <a:endParaRPr lang="es-CL"/>
          </a:p>
        </p:txBody>
      </p:sp>
    </p:spTree>
    <p:extLst>
      <p:ext uri="{BB962C8B-B14F-4D97-AF65-F5344CB8AC3E}">
        <p14:creationId xmlns:p14="http://schemas.microsoft.com/office/powerpoint/2010/main" val="2143960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EB55E232-1649-9844-86EA-B1EC151E7722}" type="slidenum">
              <a:rPr lang="es-CL" smtClean="0"/>
              <a:t>18</a:t>
            </a:fld>
            <a:endParaRPr lang="es-CL"/>
          </a:p>
        </p:txBody>
      </p:sp>
    </p:spTree>
    <p:extLst>
      <p:ext uri="{BB962C8B-B14F-4D97-AF65-F5344CB8AC3E}">
        <p14:creationId xmlns:p14="http://schemas.microsoft.com/office/powerpoint/2010/main" val="2143860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GT" noProof="0" dirty="0"/>
              <a:t>Aquí se pueden describir todas las acciones que se deben implementar en las distintas secciones de los sistemas, por ejemplo:</a:t>
            </a:r>
          </a:p>
          <a:p>
            <a:r>
              <a:rPr lang="es-GT" noProof="0" dirty="0"/>
              <a:t> En las zonas de recarga hídrica se debe mantener el bosque, evitar la contaminación por defecación, etc. En los pasos aéreos se debe diseñar infraestructura resiliente a derrumbes y corrientes fuertes, en la distribución se deben implementar buenas prácticas en el uso del agua</a:t>
            </a:r>
          </a:p>
          <a:p>
            <a:endParaRPr lang="en-US" dirty="0"/>
          </a:p>
        </p:txBody>
      </p:sp>
      <p:sp>
        <p:nvSpPr>
          <p:cNvPr id="4" name="Marcador de número de diapositiva 3"/>
          <p:cNvSpPr>
            <a:spLocks noGrp="1"/>
          </p:cNvSpPr>
          <p:nvPr>
            <p:ph type="sldNum" sz="quarter" idx="5"/>
          </p:nvPr>
        </p:nvSpPr>
        <p:spPr/>
        <p:txBody>
          <a:bodyPr/>
          <a:lstStyle/>
          <a:p>
            <a:fld id="{EB55E232-1649-9844-86EA-B1EC151E7722}" type="slidenum">
              <a:rPr lang="es-CL" smtClean="0"/>
              <a:t>19</a:t>
            </a:fld>
            <a:endParaRPr lang="es-CL"/>
          </a:p>
        </p:txBody>
      </p:sp>
    </p:spTree>
    <p:extLst>
      <p:ext uri="{BB962C8B-B14F-4D97-AF65-F5344CB8AC3E}">
        <p14:creationId xmlns:p14="http://schemas.microsoft.com/office/powerpoint/2010/main" val="27106551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B2E4047-7223-CC9C-CA7A-463ECBA2171F}"/>
              </a:ext>
            </a:extLst>
          </p:cNvPr>
          <p:cNvSpPr/>
          <p:nvPr userDrawn="1"/>
        </p:nvSpPr>
        <p:spPr>
          <a:xfrm>
            <a:off x="0" y="-1"/>
            <a:ext cx="12192000" cy="8566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0" name="Imagen 9">
            <a:extLst>
              <a:ext uri="{FF2B5EF4-FFF2-40B4-BE49-F238E27FC236}">
                <a16:creationId xmlns:a16="http://schemas.microsoft.com/office/drawing/2014/main" id="{5D9D2B2C-44FC-F916-D121-D2642DA3FF64}"/>
              </a:ext>
            </a:extLst>
          </p:cNvPr>
          <p:cNvPicPr>
            <a:picLocks noChangeAspect="1"/>
          </p:cNvPicPr>
          <p:nvPr userDrawn="1"/>
        </p:nvPicPr>
        <p:blipFill>
          <a:blip r:embed="rId2"/>
          <a:stretch>
            <a:fillRect/>
          </a:stretch>
        </p:blipFill>
        <p:spPr>
          <a:xfrm>
            <a:off x="4997139" y="301806"/>
            <a:ext cx="2222500" cy="1651000"/>
          </a:xfrm>
          <a:prstGeom prst="rect">
            <a:avLst/>
          </a:prstGeom>
        </p:spPr>
      </p:pic>
      <p:pic>
        <p:nvPicPr>
          <p:cNvPr id="4" name="Imagen 3">
            <a:extLst>
              <a:ext uri="{FF2B5EF4-FFF2-40B4-BE49-F238E27FC236}">
                <a16:creationId xmlns:a16="http://schemas.microsoft.com/office/drawing/2014/main" id="{04E47276-2610-76EB-7AA0-AE69C134665E}"/>
              </a:ext>
            </a:extLst>
          </p:cNvPr>
          <p:cNvPicPr>
            <a:picLocks noChangeAspect="1"/>
          </p:cNvPicPr>
          <p:nvPr userDrawn="1"/>
        </p:nvPicPr>
        <p:blipFill>
          <a:blip r:embed="rId3"/>
          <a:stretch>
            <a:fillRect/>
          </a:stretch>
        </p:blipFill>
        <p:spPr>
          <a:xfrm>
            <a:off x="5181289" y="5768794"/>
            <a:ext cx="1854200" cy="787400"/>
          </a:xfrm>
          <a:prstGeom prst="rect">
            <a:avLst/>
          </a:prstGeom>
        </p:spPr>
      </p:pic>
      <p:pic>
        <p:nvPicPr>
          <p:cNvPr id="6" name="Imagen 5">
            <a:extLst>
              <a:ext uri="{FF2B5EF4-FFF2-40B4-BE49-F238E27FC236}">
                <a16:creationId xmlns:a16="http://schemas.microsoft.com/office/drawing/2014/main" id="{A0FF8937-5364-5A0C-9254-43FDC2CB2C35}"/>
              </a:ext>
            </a:extLst>
          </p:cNvPr>
          <p:cNvPicPr>
            <a:picLocks noChangeAspect="1"/>
          </p:cNvPicPr>
          <p:nvPr userDrawn="1"/>
        </p:nvPicPr>
        <p:blipFill>
          <a:blip r:embed="rId4"/>
          <a:srcRect t="16434" b="40525"/>
          <a:stretch/>
        </p:blipFill>
        <p:spPr>
          <a:xfrm>
            <a:off x="0" y="2254614"/>
            <a:ext cx="12192000" cy="2952388"/>
          </a:xfrm>
          <a:prstGeom prst="rect">
            <a:avLst/>
          </a:prstGeom>
        </p:spPr>
      </p:pic>
    </p:spTree>
    <p:extLst>
      <p:ext uri="{BB962C8B-B14F-4D97-AF65-F5344CB8AC3E}">
        <p14:creationId xmlns:p14="http://schemas.microsoft.com/office/powerpoint/2010/main" val="12788154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FA8E052-EE1B-6B5D-25EE-C55062032C16}"/>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5000"/>
                    </a14:imgEffect>
                  </a14:imgLayer>
                </a14:imgProps>
              </a:ext>
            </a:extLst>
          </a:blip>
          <a:stretch>
            <a:fillRect/>
          </a:stretch>
        </p:blipFill>
        <p:spPr>
          <a:xfrm>
            <a:off x="1" y="1"/>
            <a:ext cx="12191999" cy="6857999"/>
          </a:xfrm>
          <a:prstGeom prst="rect">
            <a:avLst/>
          </a:prstGeom>
        </p:spPr>
      </p:pic>
      <p:pic>
        <p:nvPicPr>
          <p:cNvPr id="4" name="Imagen 3">
            <a:extLst>
              <a:ext uri="{FF2B5EF4-FFF2-40B4-BE49-F238E27FC236}">
                <a16:creationId xmlns:a16="http://schemas.microsoft.com/office/drawing/2014/main" id="{DE3DA54B-E910-DD91-9B53-301D8C65901C}"/>
              </a:ext>
            </a:extLst>
          </p:cNvPr>
          <p:cNvPicPr>
            <a:picLocks noChangeAspect="1"/>
          </p:cNvPicPr>
          <p:nvPr userDrawn="1"/>
        </p:nvPicPr>
        <p:blipFill>
          <a:blip r:embed="rId4"/>
          <a:stretch>
            <a:fillRect/>
          </a:stretch>
        </p:blipFill>
        <p:spPr>
          <a:xfrm>
            <a:off x="689578" y="408584"/>
            <a:ext cx="1473703" cy="1094751"/>
          </a:xfrm>
          <a:prstGeom prst="rect">
            <a:avLst/>
          </a:prstGeom>
        </p:spPr>
      </p:pic>
      <p:pic>
        <p:nvPicPr>
          <p:cNvPr id="3" name="Imagen 2">
            <a:extLst>
              <a:ext uri="{FF2B5EF4-FFF2-40B4-BE49-F238E27FC236}">
                <a16:creationId xmlns:a16="http://schemas.microsoft.com/office/drawing/2014/main" id="{90755832-6A05-F218-C88F-2C2F939ABB2B}"/>
              </a:ext>
            </a:extLst>
          </p:cNvPr>
          <p:cNvPicPr>
            <a:picLocks noChangeAspect="1"/>
          </p:cNvPicPr>
          <p:nvPr userDrawn="1"/>
        </p:nvPicPr>
        <p:blipFill>
          <a:blip r:embed="rId5"/>
          <a:stretch>
            <a:fillRect/>
          </a:stretch>
        </p:blipFill>
        <p:spPr>
          <a:xfrm>
            <a:off x="10130876" y="408584"/>
            <a:ext cx="1594852" cy="677266"/>
          </a:xfrm>
          <a:prstGeom prst="rect">
            <a:avLst/>
          </a:prstGeom>
        </p:spPr>
      </p:pic>
    </p:spTree>
    <p:extLst>
      <p:ext uri="{BB962C8B-B14F-4D97-AF65-F5344CB8AC3E}">
        <p14:creationId xmlns:p14="http://schemas.microsoft.com/office/powerpoint/2010/main" val="3422707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apositiva de título">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E3DA54B-E910-DD91-9B53-301D8C65901C}"/>
              </a:ext>
            </a:extLst>
          </p:cNvPr>
          <p:cNvPicPr>
            <a:picLocks noChangeAspect="1"/>
          </p:cNvPicPr>
          <p:nvPr userDrawn="1"/>
        </p:nvPicPr>
        <p:blipFill>
          <a:blip r:embed="rId2"/>
          <a:stretch>
            <a:fillRect/>
          </a:stretch>
        </p:blipFill>
        <p:spPr>
          <a:xfrm>
            <a:off x="689578" y="408584"/>
            <a:ext cx="1473703" cy="1094751"/>
          </a:xfrm>
          <a:prstGeom prst="rect">
            <a:avLst/>
          </a:prstGeom>
        </p:spPr>
      </p:pic>
      <p:pic>
        <p:nvPicPr>
          <p:cNvPr id="10" name="Imagen 9">
            <a:extLst>
              <a:ext uri="{FF2B5EF4-FFF2-40B4-BE49-F238E27FC236}">
                <a16:creationId xmlns:a16="http://schemas.microsoft.com/office/drawing/2014/main" id="{833BCF72-A0A3-1F4D-206B-E987D5B73D49}"/>
              </a:ext>
            </a:extLst>
          </p:cNvPr>
          <p:cNvPicPr>
            <a:picLocks noChangeAspect="1"/>
          </p:cNvPicPr>
          <p:nvPr userDrawn="1"/>
        </p:nvPicPr>
        <p:blipFill>
          <a:blip r:embed="rId3"/>
          <a:stretch>
            <a:fillRect/>
          </a:stretch>
        </p:blipFill>
        <p:spPr>
          <a:xfrm>
            <a:off x="-1" y="6155926"/>
            <a:ext cx="12192001" cy="711941"/>
          </a:xfrm>
          <a:prstGeom prst="rect">
            <a:avLst/>
          </a:prstGeom>
        </p:spPr>
      </p:pic>
      <p:pic>
        <p:nvPicPr>
          <p:cNvPr id="2" name="Imagen 1">
            <a:extLst>
              <a:ext uri="{FF2B5EF4-FFF2-40B4-BE49-F238E27FC236}">
                <a16:creationId xmlns:a16="http://schemas.microsoft.com/office/drawing/2014/main" id="{D0E32043-F4FB-5985-6A4B-DAFADF2151D4}"/>
              </a:ext>
            </a:extLst>
          </p:cNvPr>
          <p:cNvPicPr>
            <a:picLocks noChangeAspect="1"/>
          </p:cNvPicPr>
          <p:nvPr userDrawn="1"/>
        </p:nvPicPr>
        <p:blipFill>
          <a:blip r:embed="rId4"/>
          <a:stretch>
            <a:fillRect/>
          </a:stretch>
        </p:blipFill>
        <p:spPr>
          <a:xfrm>
            <a:off x="10130876" y="408584"/>
            <a:ext cx="1594852" cy="677266"/>
          </a:xfrm>
          <a:prstGeom prst="rect">
            <a:avLst/>
          </a:prstGeom>
        </p:spPr>
      </p:pic>
    </p:spTree>
    <p:extLst>
      <p:ext uri="{BB962C8B-B14F-4D97-AF65-F5344CB8AC3E}">
        <p14:creationId xmlns:p14="http://schemas.microsoft.com/office/powerpoint/2010/main" val="3414162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FA8E052-EE1B-6B5D-25EE-C55062032C16}"/>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5000"/>
                    </a14:imgEffect>
                  </a14:imgLayer>
                </a14:imgProps>
              </a:ext>
            </a:extLst>
          </a:blip>
          <a:stretch>
            <a:fillRect/>
          </a:stretch>
        </p:blipFill>
        <p:spPr>
          <a:xfrm>
            <a:off x="1" y="1"/>
            <a:ext cx="12191999" cy="6857999"/>
          </a:xfrm>
          <a:prstGeom prst="rect">
            <a:avLst/>
          </a:prstGeom>
        </p:spPr>
      </p:pic>
      <p:pic>
        <p:nvPicPr>
          <p:cNvPr id="6" name="Imagen 5">
            <a:extLst>
              <a:ext uri="{FF2B5EF4-FFF2-40B4-BE49-F238E27FC236}">
                <a16:creationId xmlns:a16="http://schemas.microsoft.com/office/drawing/2014/main" id="{BB96789D-AE33-0199-F0E1-57D3C474C1C4}"/>
              </a:ext>
            </a:extLst>
          </p:cNvPr>
          <p:cNvPicPr>
            <a:picLocks noChangeAspect="1"/>
          </p:cNvPicPr>
          <p:nvPr userDrawn="1"/>
        </p:nvPicPr>
        <p:blipFill>
          <a:blip r:embed="rId4"/>
          <a:srcRect l="13470" t="1" b="51198"/>
          <a:stretch/>
        </p:blipFill>
        <p:spPr>
          <a:xfrm>
            <a:off x="-1" y="1494566"/>
            <a:ext cx="12191999" cy="3868867"/>
          </a:xfrm>
          <a:prstGeom prst="rect">
            <a:avLst/>
          </a:prstGeom>
        </p:spPr>
      </p:pic>
      <p:pic>
        <p:nvPicPr>
          <p:cNvPr id="4" name="Imagen 3">
            <a:extLst>
              <a:ext uri="{FF2B5EF4-FFF2-40B4-BE49-F238E27FC236}">
                <a16:creationId xmlns:a16="http://schemas.microsoft.com/office/drawing/2014/main" id="{DE3DA54B-E910-DD91-9B53-301D8C65901C}"/>
              </a:ext>
            </a:extLst>
          </p:cNvPr>
          <p:cNvPicPr>
            <a:picLocks noChangeAspect="1"/>
          </p:cNvPicPr>
          <p:nvPr userDrawn="1"/>
        </p:nvPicPr>
        <p:blipFill>
          <a:blip r:embed="rId5"/>
          <a:srcRect/>
          <a:stretch/>
        </p:blipFill>
        <p:spPr>
          <a:xfrm>
            <a:off x="4846370" y="2665480"/>
            <a:ext cx="2499258" cy="1859761"/>
          </a:xfrm>
          <a:prstGeom prst="rect">
            <a:avLst/>
          </a:prstGeom>
        </p:spPr>
      </p:pic>
      <p:pic>
        <p:nvPicPr>
          <p:cNvPr id="3" name="Imagen 2">
            <a:extLst>
              <a:ext uri="{FF2B5EF4-FFF2-40B4-BE49-F238E27FC236}">
                <a16:creationId xmlns:a16="http://schemas.microsoft.com/office/drawing/2014/main" id="{192D3C46-7F45-E2F1-5BFC-FF39AE727BDB}"/>
              </a:ext>
            </a:extLst>
          </p:cNvPr>
          <p:cNvPicPr>
            <a:picLocks noChangeAspect="1"/>
          </p:cNvPicPr>
          <p:nvPr userDrawn="1"/>
        </p:nvPicPr>
        <p:blipFill>
          <a:blip r:embed="rId6"/>
          <a:stretch>
            <a:fillRect/>
          </a:stretch>
        </p:blipFill>
        <p:spPr>
          <a:xfrm>
            <a:off x="10130876" y="408584"/>
            <a:ext cx="1594852" cy="677266"/>
          </a:xfrm>
          <a:prstGeom prst="rect">
            <a:avLst/>
          </a:prstGeom>
        </p:spPr>
      </p:pic>
    </p:spTree>
    <p:extLst>
      <p:ext uri="{BB962C8B-B14F-4D97-AF65-F5344CB8AC3E}">
        <p14:creationId xmlns:p14="http://schemas.microsoft.com/office/powerpoint/2010/main" val="15890509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0CFD96F-3BDC-9ACF-8675-D285126BD2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10A16238-511C-703B-483A-652DFB29DA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5BC617B6-55AF-BA60-B03E-7220942722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E852C-7E36-4243-A459-6D20F91C3222}" type="datetimeFigureOut">
              <a:rPr lang="es-CL" smtClean="0"/>
              <a:t>22-04-2025</a:t>
            </a:fld>
            <a:endParaRPr lang="es-CL"/>
          </a:p>
        </p:txBody>
      </p:sp>
      <p:sp>
        <p:nvSpPr>
          <p:cNvPr id="5" name="Marcador de pie de página 4">
            <a:extLst>
              <a:ext uri="{FF2B5EF4-FFF2-40B4-BE49-F238E27FC236}">
                <a16:creationId xmlns:a16="http://schemas.microsoft.com/office/drawing/2014/main" id="{D6348F77-745F-C35C-2C1D-51F96920A0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00EC756D-D24A-BBB3-A2E4-7BF039A6FD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9D52C7-4403-AC44-837C-19661F0ECD40}" type="slidenum">
              <a:rPr lang="es-CL" smtClean="0"/>
              <a:t>‹Nº›</a:t>
            </a:fld>
            <a:endParaRPr lang="es-CL"/>
          </a:p>
        </p:txBody>
      </p:sp>
    </p:spTree>
    <p:extLst>
      <p:ext uri="{BB962C8B-B14F-4D97-AF65-F5344CB8AC3E}">
        <p14:creationId xmlns:p14="http://schemas.microsoft.com/office/powerpoint/2010/main" val="3307220078"/>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6" r:id="rId3"/>
    <p:sldLayoutId id="2147483657"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8.jpe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jpe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54.jpeg"/></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E98111D-549B-A698-90BD-BE5B6DB7C304}"/>
              </a:ext>
            </a:extLst>
          </p:cNvPr>
          <p:cNvSpPr txBox="1"/>
          <p:nvPr/>
        </p:nvSpPr>
        <p:spPr>
          <a:xfrm>
            <a:off x="301694" y="4061091"/>
            <a:ext cx="11890306" cy="369332"/>
          </a:xfrm>
          <a:prstGeom prst="rect">
            <a:avLst/>
          </a:prstGeom>
          <a:noFill/>
        </p:spPr>
        <p:txBody>
          <a:bodyPr wrap="none" rtlCol="0">
            <a:spAutoFit/>
          </a:bodyPr>
          <a:lstStyle/>
          <a:p>
            <a:r>
              <a:rPr lang="es-GT" sz="1800" b="1" i="1" dirty="0">
                <a:solidFill>
                  <a:schemeClr val="bg1"/>
                </a:solidFill>
                <a:effectLst>
                  <a:outerShdw blurRad="63500" sx="102000" sy="102000" algn="ctr" rotWithShape="0">
                    <a:prstClr val="black">
                      <a:alpha val="40000"/>
                    </a:prstClr>
                  </a:outerShdw>
                </a:effectLst>
                <a:latin typeface="Arial" panose="020B0604020202020204" pitchFamily="34" charset="0"/>
                <a:ea typeface="Calibri" panose="020F0502020204030204" pitchFamily="34" charset="0"/>
              </a:rPr>
              <a:t>“Mitigación y Adaptación al Cambio Climático: La Ciencia Guía, la Sociedad Actúa, la Política Transforma”</a:t>
            </a:r>
            <a:r>
              <a:rPr lang="es-GT" i="1" dirty="0">
                <a:solidFill>
                  <a:schemeClr val="bg1"/>
                </a:solidFill>
                <a:effectLst>
                  <a:outerShdw blurRad="63500" sx="102000" sy="102000" algn="ctr" rotWithShape="0">
                    <a:prstClr val="black">
                      <a:alpha val="40000"/>
                    </a:prstClr>
                  </a:outerShdw>
                </a:effectLst>
              </a:rPr>
              <a:t> </a:t>
            </a:r>
          </a:p>
        </p:txBody>
      </p:sp>
      <p:pic>
        <p:nvPicPr>
          <p:cNvPr id="4" name="Imagen 3" descr="Logotipo&#10;&#10;Descripción generada automáticamente con confianza media">
            <a:extLst>
              <a:ext uri="{FF2B5EF4-FFF2-40B4-BE49-F238E27FC236}">
                <a16:creationId xmlns:a16="http://schemas.microsoft.com/office/drawing/2014/main" id="{4C35A08C-141F-5516-2BAE-D8BFFD09777E}"/>
              </a:ext>
            </a:extLst>
          </p:cNvPr>
          <p:cNvPicPr>
            <a:picLocks noChangeAspect="1"/>
          </p:cNvPicPr>
          <p:nvPr/>
        </p:nvPicPr>
        <p:blipFill>
          <a:blip r:embed="rId2"/>
          <a:stretch>
            <a:fillRect/>
          </a:stretch>
        </p:blipFill>
        <p:spPr>
          <a:xfrm>
            <a:off x="150368" y="6224812"/>
            <a:ext cx="1444752" cy="429121"/>
          </a:xfrm>
          <a:prstGeom prst="rect">
            <a:avLst/>
          </a:prstGeom>
        </p:spPr>
      </p:pic>
      <p:sp>
        <p:nvSpPr>
          <p:cNvPr id="3" name="CuadroTexto 2">
            <a:extLst>
              <a:ext uri="{FF2B5EF4-FFF2-40B4-BE49-F238E27FC236}">
                <a16:creationId xmlns:a16="http://schemas.microsoft.com/office/drawing/2014/main" id="{FF345107-4E8B-5E29-2AA6-72CBC94DBA6E}"/>
              </a:ext>
            </a:extLst>
          </p:cNvPr>
          <p:cNvSpPr txBox="1"/>
          <p:nvPr/>
        </p:nvSpPr>
        <p:spPr>
          <a:xfrm>
            <a:off x="8831902" y="6119091"/>
            <a:ext cx="3209730" cy="584775"/>
          </a:xfrm>
          <a:prstGeom prst="rect">
            <a:avLst/>
          </a:prstGeom>
          <a:noFill/>
        </p:spPr>
        <p:txBody>
          <a:bodyPr wrap="square" rtlCol="0">
            <a:spAutoFit/>
          </a:bodyPr>
          <a:lstStyle/>
          <a:p>
            <a:pPr algn="ctr"/>
            <a:r>
              <a:rPr lang="es-ES" sz="1600" b="1" dirty="0">
                <a:solidFill>
                  <a:srgbClr val="FF0000"/>
                </a:solidFill>
                <a:latin typeface="+mj-lt"/>
              </a:rPr>
              <a:t>Mario Martín Velásquez</a:t>
            </a:r>
          </a:p>
          <a:p>
            <a:pPr algn="ctr"/>
            <a:r>
              <a:rPr lang="es-ES" sz="1600" b="1" dirty="0">
                <a:solidFill>
                  <a:srgbClr val="FF0000"/>
                </a:solidFill>
                <a:latin typeface="+mj-lt"/>
              </a:rPr>
              <a:t>mvelasquez@waterforpeople.org</a:t>
            </a:r>
            <a:endParaRPr lang="es-GT" sz="1600" b="1" dirty="0">
              <a:solidFill>
                <a:srgbClr val="FF0000"/>
              </a:solidFill>
              <a:latin typeface="+mj-lt"/>
            </a:endParaRPr>
          </a:p>
        </p:txBody>
      </p:sp>
    </p:spTree>
    <p:extLst>
      <p:ext uri="{BB962C8B-B14F-4D97-AF65-F5344CB8AC3E}">
        <p14:creationId xmlns:p14="http://schemas.microsoft.com/office/powerpoint/2010/main" val="543002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A52EE-08FB-7CE1-A48F-3FAC0791DD8E}"/>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67F28F46-09B8-645A-D143-23D7C2FFFD42}"/>
              </a:ext>
            </a:extLst>
          </p:cNvPr>
          <p:cNvSpPr txBox="1"/>
          <p:nvPr/>
        </p:nvSpPr>
        <p:spPr>
          <a:xfrm>
            <a:off x="150368" y="2631683"/>
            <a:ext cx="11937948" cy="492443"/>
          </a:xfrm>
          <a:prstGeom prst="rect">
            <a:avLst/>
          </a:prstGeom>
          <a:solidFill>
            <a:schemeClr val="bg1"/>
          </a:solidFill>
          <a:ln>
            <a:solidFill>
              <a:srgbClr val="FF0000"/>
            </a:solidFill>
          </a:ln>
        </p:spPr>
        <p:txBody>
          <a:bodyPr wrap="none" lIns="91440" tIns="45720" rIns="91440" bIns="45720" rtlCol="0" anchor="t">
            <a:spAutoFit/>
          </a:bodyPr>
          <a:lstStyle/>
          <a:p>
            <a:r>
              <a:rPr lang="es-GT" sz="2600" b="1" i="1" dirty="0">
                <a:solidFill>
                  <a:srgbClr val="FF0000"/>
                </a:solidFill>
                <a:ea typeface="Calibri"/>
                <a:cs typeface="Arial"/>
              </a:rPr>
              <a:t>El cambio climático y su impacto en el acceso a los servicios de Agua y Saneamiento”</a:t>
            </a:r>
            <a:r>
              <a:rPr lang="es-GT" sz="2600" i="1" dirty="0">
                <a:solidFill>
                  <a:srgbClr val="FF0000"/>
                </a:solidFill>
              </a:rPr>
              <a:t> </a:t>
            </a:r>
          </a:p>
        </p:txBody>
      </p:sp>
      <p:pic>
        <p:nvPicPr>
          <p:cNvPr id="3" name="Imagen 2" descr="Logotipo&#10;&#10;Descripción generada automáticamente con confianza media">
            <a:extLst>
              <a:ext uri="{FF2B5EF4-FFF2-40B4-BE49-F238E27FC236}">
                <a16:creationId xmlns:a16="http://schemas.microsoft.com/office/drawing/2014/main" id="{9299F0EB-9D86-DB1F-95DB-11D595A92657}"/>
              </a:ext>
            </a:extLst>
          </p:cNvPr>
          <p:cNvPicPr>
            <a:picLocks noChangeAspect="1"/>
          </p:cNvPicPr>
          <p:nvPr/>
        </p:nvPicPr>
        <p:blipFill>
          <a:blip r:embed="rId2"/>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871682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28;p26">
            <a:extLst>
              <a:ext uri="{FF2B5EF4-FFF2-40B4-BE49-F238E27FC236}">
                <a16:creationId xmlns:a16="http://schemas.microsoft.com/office/drawing/2014/main" id="{71885103-BA11-C048-D1AE-BA8B4C7CD159}"/>
              </a:ext>
            </a:extLst>
          </p:cNvPr>
          <p:cNvSpPr txBox="1"/>
          <p:nvPr/>
        </p:nvSpPr>
        <p:spPr>
          <a:xfrm>
            <a:off x="3551756" y="1149500"/>
            <a:ext cx="6330132" cy="609939"/>
          </a:xfrm>
          <a:prstGeom prst="rect">
            <a:avLst/>
          </a:prstGeom>
          <a:noFill/>
          <a:ln>
            <a:noFill/>
          </a:ln>
        </p:spPr>
        <p:txBody>
          <a:bodyPr spcFirstLastPara="1" wrap="square" lIns="55433" tIns="27700" rIns="55433" bIns="27700" anchor="t" anchorCtr="0">
            <a:spAutoFit/>
          </a:bodyPr>
          <a:lstStyle/>
          <a:p>
            <a:pPr marL="0" marR="0" lvl="0" indent="0" algn="ctr" defTabSz="1219170" rtl="0" eaLnBrk="1" fontAlgn="auto" latinLnBrk="0" hangingPunct="1">
              <a:lnSpc>
                <a:spcPct val="100000"/>
              </a:lnSpc>
              <a:spcBef>
                <a:spcPts val="0"/>
              </a:spcBef>
              <a:spcAft>
                <a:spcPts val="0"/>
              </a:spcAft>
              <a:buClr>
                <a:srgbClr val="FFFFFF"/>
              </a:buClr>
              <a:buSzPts val="2500"/>
              <a:buFontTx/>
              <a:buNone/>
              <a:tabLst/>
              <a:defRPr/>
            </a:pPr>
            <a:r>
              <a:rPr kumimoji="0" lang="es-419" sz="3600" b="0" i="0" u="none" strike="noStrike" kern="0" cap="none" spc="0" normalizeH="0" baseline="0" noProof="0">
                <a:ln>
                  <a:noFill/>
                </a:ln>
                <a:solidFill>
                  <a:srgbClr val="FFFFFF"/>
                </a:solidFill>
                <a:effectLst/>
                <a:uLnTx/>
                <a:uFillTx/>
                <a:latin typeface="Poppins Black"/>
                <a:ea typeface="Poppins"/>
                <a:cs typeface="Poppins Black"/>
                <a:sym typeface="Poppins Black"/>
              </a:rPr>
              <a:t>Una Solución Duradera</a:t>
            </a:r>
            <a:endParaRPr kumimoji="0" sz="3600" b="0" i="0" u="none" strike="noStrike" kern="0" cap="none" spc="0" normalizeH="0" baseline="0" noProof="0">
              <a:ln>
                <a:noFill/>
              </a:ln>
              <a:solidFill>
                <a:srgbClr val="FFFFFF"/>
              </a:solidFill>
              <a:effectLst/>
              <a:uLnTx/>
              <a:uFillTx/>
              <a:latin typeface="Poppins"/>
              <a:ea typeface="Poppins"/>
              <a:cs typeface="Poppins"/>
              <a:sym typeface="Poppins"/>
            </a:endParaRPr>
          </a:p>
        </p:txBody>
      </p:sp>
      <p:sp>
        <p:nvSpPr>
          <p:cNvPr id="3" name="TextBox 5">
            <a:extLst>
              <a:ext uri="{FF2B5EF4-FFF2-40B4-BE49-F238E27FC236}">
                <a16:creationId xmlns:a16="http://schemas.microsoft.com/office/drawing/2014/main" id="{58BB7D39-E3BE-D6BE-AE76-97C936042CE0}"/>
              </a:ext>
            </a:extLst>
          </p:cNvPr>
          <p:cNvSpPr txBox="1"/>
          <p:nvPr/>
        </p:nvSpPr>
        <p:spPr>
          <a:xfrm>
            <a:off x="3993020" y="1764464"/>
            <a:ext cx="2630848" cy="615553"/>
          </a:xfrm>
          <a:prstGeom prst="rect">
            <a:avLst/>
          </a:prstGeom>
          <a:noFill/>
        </p:spPr>
        <p:txBody>
          <a:bodyPr wrap="none" rtlCol="0">
            <a:spAutoFit/>
          </a:bodyPr>
          <a:lstStyle/>
          <a:p>
            <a:r>
              <a:rPr lang="es-GT" sz="3400" b="1" noProof="0" dirty="0">
                <a:solidFill>
                  <a:srgbClr val="072874"/>
                </a:solidFill>
                <a:latin typeface="Corbel" panose="020B0503020204020204" pitchFamily="34" charset="0"/>
                <a:cs typeface="Arial" panose="020B0604020202020204" pitchFamily="34" charset="0"/>
              </a:rPr>
              <a:t>CONTENIDO</a:t>
            </a:r>
          </a:p>
        </p:txBody>
      </p:sp>
      <p:pic>
        <p:nvPicPr>
          <p:cNvPr id="6" name="Picture 27" descr="A blue circle with a few water drops&#10;&#10;Description automatically generated">
            <a:extLst>
              <a:ext uri="{FF2B5EF4-FFF2-40B4-BE49-F238E27FC236}">
                <a16:creationId xmlns:a16="http://schemas.microsoft.com/office/drawing/2014/main" id="{F6C9E8C3-000E-AD0D-5024-8CB1A6CFEFED}"/>
              </a:ext>
            </a:extLst>
          </p:cNvPr>
          <p:cNvPicPr>
            <a:picLocks noChangeAspect="1"/>
          </p:cNvPicPr>
          <p:nvPr/>
        </p:nvPicPr>
        <p:blipFill>
          <a:blip r:embed="rId2"/>
          <a:stretch>
            <a:fillRect/>
          </a:stretch>
        </p:blipFill>
        <p:spPr>
          <a:xfrm>
            <a:off x="1190787" y="3043918"/>
            <a:ext cx="478094" cy="478094"/>
          </a:xfrm>
          <a:prstGeom prst="rect">
            <a:avLst/>
          </a:prstGeom>
        </p:spPr>
      </p:pic>
      <p:sp>
        <p:nvSpPr>
          <p:cNvPr id="7" name="TextBox 5">
            <a:extLst>
              <a:ext uri="{FF2B5EF4-FFF2-40B4-BE49-F238E27FC236}">
                <a16:creationId xmlns:a16="http://schemas.microsoft.com/office/drawing/2014/main" id="{935AC756-8E65-8A50-28B3-F6BEB8051BDC}"/>
              </a:ext>
            </a:extLst>
          </p:cNvPr>
          <p:cNvSpPr txBox="1"/>
          <p:nvPr/>
        </p:nvSpPr>
        <p:spPr>
          <a:xfrm>
            <a:off x="1800559" y="3020488"/>
            <a:ext cx="5474704" cy="523220"/>
          </a:xfrm>
          <a:prstGeom prst="rect">
            <a:avLst/>
          </a:prstGeom>
          <a:noFill/>
        </p:spPr>
        <p:txBody>
          <a:bodyPr wrap="none" rtlCol="0">
            <a:spAutoFit/>
          </a:bodyPr>
          <a:lstStyle/>
          <a:p>
            <a:r>
              <a:rPr lang="es-GT" sz="2800" b="1" dirty="0">
                <a:solidFill>
                  <a:srgbClr val="072874"/>
                </a:solidFill>
                <a:latin typeface="Aptos" panose="020B0004020202020204" pitchFamily="34" charset="0"/>
                <a:cs typeface="Arial" panose="020B0604020202020204" pitchFamily="34" charset="0"/>
              </a:rPr>
              <a:t>Evidencias de Cambio Climático</a:t>
            </a:r>
            <a:endParaRPr lang="es-GT" sz="2800" b="1" noProof="0" dirty="0">
              <a:solidFill>
                <a:srgbClr val="072874"/>
              </a:solidFill>
              <a:latin typeface="Aptos" panose="020B0004020202020204" pitchFamily="34" charset="0"/>
              <a:cs typeface="Arial" panose="020B0604020202020204" pitchFamily="34" charset="0"/>
            </a:endParaRPr>
          </a:p>
        </p:txBody>
      </p:sp>
      <p:pic>
        <p:nvPicPr>
          <p:cNvPr id="8" name="Picture 27" descr="A blue circle with a few water drops&#10;&#10;Description automatically generated">
            <a:extLst>
              <a:ext uri="{FF2B5EF4-FFF2-40B4-BE49-F238E27FC236}">
                <a16:creationId xmlns:a16="http://schemas.microsoft.com/office/drawing/2014/main" id="{E0E3B7CB-B7E9-EDB2-0EC1-DF206408A682}"/>
              </a:ext>
            </a:extLst>
          </p:cNvPr>
          <p:cNvPicPr>
            <a:picLocks noChangeAspect="1"/>
          </p:cNvPicPr>
          <p:nvPr/>
        </p:nvPicPr>
        <p:blipFill>
          <a:blip r:embed="rId2"/>
          <a:stretch>
            <a:fillRect/>
          </a:stretch>
        </p:blipFill>
        <p:spPr>
          <a:xfrm>
            <a:off x="1229505" y="3727171"/>
            <a:ext cx="478094" cy="478094"/>
          </a:xfrm>
          <a:prstGeom prst="rect">
            <a:avLst/>
          </a:prstGeom>
        </p:spPr>
      </p:pic>
      <p:sp>
        <p:nvSpPr>
          <p:cNvPr id="9" name="TextBox 5">
            <a:extLst>
              <a:ext uri="{FF2B5EF4-FFF2-40B4-BE49-F238E27FC236}">
                <a16:creationId xmlns:a16="http://schemas.microsoft.com/office/drawing/2014/main" id="{273C1B65-DB79-F063-D353-C1756CB8D548}"/>
              </a:ext>
            </a:extLst>
          </p:cNvPr>
          <p:cNvSpPr txBox="1"/>
          <p:nvPr/>
        </p:nvSpPr>
        <p:spPr>
          <a:xfrm>
            <a:off x="1707599" y="3783087"/>
            <a:ext cx="9138656" cy="523220"/>
          </a:xfrm>
          <a:prstGeom prst="rect">
            <a:avLst/>
          </a:prstGeom>
          <a:noFill/>
        </p:spPr>
        <p:txBody>
          <a:bodyPr wrap="none" rtlCol="0">
            <a:spAutoFit/>
          </a:bodyPr>
          <a:lstStyle/>
          <a:p>
            <a:r>
              <a:rPr lang="es-GT" sz="2800" b="1" dirty="0">
                <a:solidFill>
                  <a:srgbClr val="072874"/>
                </a:solidFill>
                <a:latin typeface="Aptos" panose="020B0004020202020204" pitchFamily="34" charset="0"/>
                <a:cs typeface="Arial" panose="020B0604020202020204" pitchFamily="34" charset="0"/>
              </a:rPr>
              <a:t>Impacto del Cambio Climático en los recursos hídricos</a:t>
            </a:r>
            <a:endParaRPr lang="es-GT" sz="2800" b="1" noProof="0" dirty="0">
              <a:solidFill>
                <a:srgbClr val="072874"/>
              </a:solidFill>
              <a:latin typeface="Aptos" panose="020B0004020202020204" pitchFamily="34" charset="0"/>
              <a:cs typeface="Arial" panose="020B0604020202020204" pitchFamily="34" charset="0"/>
            </a:endParaRPr>
          </a:p>
        </p:txBody>
      </p:sp>
      <p:pic>
        <p:nvPicPr>
          <p:cNvPr id="10" name="Picture 27" descr="A blue circle with a few water drops&#10;&#10;Description automatically generated">
            <a:extLst>
              <a:ext uri="{FF2B5EF4-FFF2-40B4-BE49-F238E27FC236}">
                <a16:creationId xmlns:a16="http://schemas.microsoft.com/office/drawing/2014/main" id="{4748FB9A-AF56-C914-04DC-7430220CC19A}"/>
              </a:ext>
            </a:extLst>
          </p:cNvPr>
          <p:cNvPicPr>
            <a:picLocks noChangeAspect="1"/>
          </p:cNvPicPr>
          <p:nvPr/>
        </p:nvPicPr>
        <p:blipFill>
          <a:blip r:embed="rId2"/>
          <a:stretch>
            <a:fillRect/>
          </a:stretch>
        </p:blipFill>
        <p:spPr>
          <a:xfrm>
            <a:off x="1190787" y="4611959"/>
            <a:ext cx="478094" cy="478094"/>
          </a:xfrm>
          <a:prstGeom prst="rect">
            <a:avLst/>
          </a:prstGeom>
        </p:spPr>
      </p:pic>
      <p:sp>
        <p:nvSpPr>
          <p:cNvPr id="11" name="TextBox 5">
            <a:extLst>
              <a:ext uri="{FF2B5EF4-FFF2-40B4-BE49-F238E27FC236}">
                <a16:creationId xmlns:a16="http://schemas.microsoft.com/office/drawing/2014/main" id="{774689E1-0F2F-E20D-43A8-BCD4B94471BF}"/>
              </a:ext>
            </a:extLst>
          </p:cNvPr>
          <p:cNvSpPr txBox="1"/>
          <p:nvPr/>
        </p:nvSpPr>
        <p:spPr>
          <a:xfrm>
            <a:off x="1707599" y="4619109"/>
            <a:ext cx="10389511" cy="523220"/>
          </a:xfrm>
          <a:prstGeom prst="rect">
            <a:avLst/>
          </a:prstGeom>
          <a:noFill/>
        </p:spPr>
        <p:txBody>
          <a:bodyPr wrap="none" rtlCol="0">
            <a:spAutoFit/>
          </a:bodyPr>
          <a:lstStyle/>
          <a:p>
            <a:r>
              <a:rPr lang="es-GT" sz="2800" b="1" dirty="0">
                <a:solidFill>
                  <a:srgbClr val="072874"/>
                </a:solidFill>
                <a:latin typeface="Aptos" panose="020B0004020202020204" pitchFamily="34" charset="0"/>
                <a:cs typeface="Arial" panose="020B0604020202020204" pitchFamily="34" charset="0"/>
              </a:rPr>
              <a:t>Impacto del Cambio Climático en agua potable y saneamiento </a:t>
            </a:r>
            <a:endParaRPr lang="es-GT" sz="2800" b="1" noProof="0" dirty="0">
              <a:solidFill>
                <a:srgbClr val="072874"/>
              </a:solidFill>
              <a:latin typeface="Aptos" panose="020B0004020202020204" pitchFamily="34" charset="0"/>
              <a:cs typeface="Arial" panose="020B0604020202020204" pitchFamily="34" charset="0"/>
            </a:endParaRPr>
          </a:p>
        </p:txBody>
      </p:sp>
      <p:pic>
        <p:nvPicPr>
          <p:cNvPr id="12" name="Picture 27" descr="A blue circle with a few water drops&#10;&#10;Description automatically generated">
            <a:extLst>
              <a:ext uri="{FF2B5EF4-FFF2-40B4-BE49-F238E27FC236}">
                <a16:creationId xmlns:a16="http://schemas.microsoft.com/office/drawing/2014/main" id="{CB461A10-2F65-14BF-8FFC-D8CDE0930F88}"/>
              </a:ext>
            </a:extLst>
          </p:cNvPr>
          <p:cNvPicPr>
            <a:picLocks noChangeAspect="1"/>
          </p:cNvPicPr>
          <p:nvPr/>
        </p:nvPicPr>
        <p:blipFill>
          <a:blip r:embed="rId2"/>
          <a:stretch>
            <a:fillRect/>
          </a:stretch>
        </p:blipFill>
        <p:spPr>
          <a:xfrm>
            <a:off x="1190787" y="5422370"/>
            <a:ext cx="478094" cy="478094"/>
          </a:xfrm>
          <a:prstGeom prst="rect">
            <a:avLst/>
          </a:prstGeom>
        </p:spPr>
      </p:pic>
      <p:sp>
        <p:nvSpPr>
          <p:cNvPr id="13" name="TextBox 5">
            <a:extLst>
              <a:ext uri="{FF2B5EF4-FFF2-40B4-BE49-F238E27FC236}">
                <a16:creationId xmlns:a16="http://schemas.microsoft.com/office/drawing/2014/main" id="{76BB8739-E54D-C6FF-5547-3897BC36D78B}"/>
              </a:ext>
            </a:extLst>
          </p:cNvPr>
          <p:cNvSpPr txBox="1"/>
          <p:nvPr/>
        </p:nvSpPr>
        <p:spPr>
          <a:xfrm>
            <a:off x="1757437" y="5379486"/>
            <a:ext cx="4208075" cy="523220"/>
          </a:xfrm>
          <a:prstGeom prst="rect">
            <a:avLst/>
          </a:prstGeom>
          <a:noFill/>
        </p:spPr>
        <p:txBody>
          <a:bodyPr wrap="none" rtlCol="0">
            <a:spAutoFit/>
          </a:bodyPr>
          <a:lstStyle/>
          <a:p>
            <a:r>
              <a:rPr lang="es-GT" sz="2800" b="1" dirty="0">
                <a:solidFill>
                  <a:srgbClr val="072874"/>
                </a:solidFill>
                <a:latin typeface="Aptos" panose="020B0004020202020204" pitchFamily="34" charset="0"/>
                <a:cs typeface="Arial" panose="020B0604020202020204" pitchFamily="34" charset="0"/>
              </a:rPr>
              <a:t>Enfoques de adaptación </a:t>
            </a:r>
            <a:endParaRPr lang="es-GT" sz="2800" b="1" noProof="0" dirty="0">
              <a:solidFill>
                <a:srgbClr val="072874"/>
              </a:solidFill>
              <a:latin typeface="Aptos" panose="020B0004020202020204" pitchFamily="34" charset="0"/>
              <a:cs typeface="Arial" panose="020B0604020202020204" pitchFamily="34" charset="0"/>
            </a:endParaRPr>
          </a:p>
        </p:txBody>
      </p:sp>
      <p:pic>
        <p:nvPicPr>
          <p:cNvPr id="14" name="Imagen 13" descr="Logotipo&#10;&#10;Descripción generada automáticamente con confianza media">
            <a:extLst>
              <a:ext uri="{FF2B5EF4-FFF2-40B4-BE49-F238E27FC236}">
                <a16:creationId xmlns:a16="http://schemas.microsoft.com/office/drawing/2014/main" id="{2C218F28-1278-BC6C-E06B-B3F87AF5C1FF}"/>
              </a:ext>
            </a:extLst>
          </p:cNvPr>
          <p:cNvPicPr>
            <a:picLocks noChangeAspect="1"/>
          </p:cNvPicPr>
          <p:nvPr/>
        </p:nvPicPr>
        <p:blipFill>
          <a:blip r:embed="rId3"/>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3697186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28;p26">
            <a:extLst>
              <a:ext uri="{FF2B5EF4-FFF2-40B4-BE49-F238E27FC236}">
                <a16:creationId xmlns:a16="http://schemas.microsoft.com/office/drawing/2014/main" id="{B3AA0BC6-0CF0-D7DB-8AC0-88FDA24D8856}"/>
              </a:ext>
            </a:extLst>
          </p:cNvPr>
          <p:cNvSpPr txBox="1"/>
          <p:nvPr/>
        </p:nvSpPr>
        <p:spPr>
          <a:xfrm>
            <a:off x="3436365" y="751285"/>
            <a:ext cx="6330132" cy="609939"/>
          </a:xfrm>
          <a:prstGeom prst="rect">
            <a:avLst/>
          </a:prstGeom>
          <a:noFill/>
          <a:ln>
            <a:noFill/>
          </a:ln>
        </p:spPr>
        <p:txBody>
          <a:bodyPr spcFirstLastPara="1" wrap="square" lIns="55433" tIns="27700" rIns="55433" bIns="27700" anchor="t" anchorCtr="0">
            <a:spAutoFit/>
          </a:bodyPr>
          <a:lstStyle/>
          <a:p>
            <a:pPr marL="0" marR="0" lvl="0" indent="0" algn="ctr" defTabSz="1219170" rtl="0" eaLnBrk="1" fontAlgn="auto" latinLnBrk="0" hangingPunct="1">
              <a:lnSpc>
                <a:spcPct val="100000"/>
              </a:lnSpc>
              <a:spcBef>
                <a:spcPts val="0"/>
              </a:spcBef>
              <a:spcAft>
                <a:spcPts val="0"/>
              </a:spcAft>
              <a:buClr>
                <a:srgbClr val="FFFFFF"/>
              </a:buClr>
              <a:buSzPts val="2500"/>
              <a:buFontTx/>
              <a:buNone/>
              <a:tabLst/>
              <a:defRPr/>
            </a:pPr>
            <a:r>
              <a:rPr kumimoji="0" lang="es-419" sz="3600" b="0" i="0" u="none" strike="noStrike" kern="0" cap="none" spc="0" normalizeH="0" baseline="0" noProof="0">
                <a:ln>
                  <a:noFill/>
                </a:ln>
                <a:solidFill>
                  <a:srgbClr val="FFFFFF"/>
                </a:solidFill>
                <a:effectLst/>
                <a:uLnTx/>
                <a:uFillTx/>
                <a:latin typeface="Poppins Black"/>
                <a:ea typeface="Poppins"/>
                <a:cs typeface="Poppins Black"/>
                <a:sym typeface="Poppins Black"/>
              </a:rPr>
              <a:t>Una Solución Duradera</a:t>
            </a:r>
            <a:endParaRPr kumimoji="0" sz="3600" b="0" i="0" u="none" strike="noStrike" kern="0" cap="none" spc="0" normalizeH="0" baseline="0" noProof="0">
              <a:ln>
                <a:noFill/>
              </a:ln>
              <a:solidFill>
                <a:srgbClr val="FFFFFF"/>
              </a:solidFill>
              <a:effectLst/>
              <a:uLnTx/>
              <a:uFillTx/>
              <a:latin typeface="Poppins"/>
              <a:ea typeface="Poppins"/>
              <a:cs typeface="Poppins"/>
              <a:sym typeface="Poppins"/>
            </a:endParaRPr>
          </a:p>
        </p:txBody>
      </p:sp>
      <p:sp>
        <p:nvSpPr>
          <p:cNvPr id="3" name="TextBox 5">
            <a:extLst>
              <a:ext uri="{FF2B5EF4-FFF2-40B4-BE49-F238E27FC236}">
                <a16:creationId xmlns:a16="http://schemas.microsoft.com/office/drawing/2014/main" id="{4D823482-D1ED-5E7E-1485-562904795B08}"/>
              </a:ext>
            </a:extLst>
          </p:cNvPr>
          <p:cNvSpPr txBox="1"/>
          <p:nvPr/>
        </p:nvSpPr>
        <p:spPr>
          <a:xfrm>
            <a:off x="3733921" y="717331"/>
            <a:ext cx="4716548"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Evidencias de Cambio Climático</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4" name="Picture 2">
            <a:extLst>
              <a:ext uri="{FF2B5EF4-FFF2-40B4-BE49-F238E27FC236}">
                <a16:creationId xmlns:a16="http://schemas.microsoft.com/office/drawing/2014/main" id="{8C5B9719-0ED0-7224-FD4F-D8850CF0A5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422" y="1602814"/>
            <a:ext cx="6190111" cy="44145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89A3D8E3-3C49-76CD-1D39-FEA6D19088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4685" y="1169320"/>
            <a:ext cx="4505695" cy="31596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92FF09A1-C135-CA69-34CF-17ECFDFAF7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9846" y="4511167"/>
            <a:ext cx="4496070" cy="221325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5">
            <a:extLst>
              <a:ext uri="{FF2B5EF4-FFF2-40B4-BE49-F238E27FC236}">
                <a16:creationId xmlns:a16="http://schemas.microsoft.com/office/drawing/2014/main" id="{F1067677-107E-4FD1-674D-7ABA6450E1F2}"/>
              </a:ext>
            </a:extLst>
          </p:cNvPr>
          <p:cNvSpPr txBox="1"/>
          <p:nvPr/>
        </p:nvSpPr>
        <p:spPr>
          <a:xfrm>
            <a:off x="4612710" y="6106715"/>
            <a:ext cx="1742272" cy="276999"/>
          </a:xfrm>
          <a:prstGeom prst="rect">
            <a:avLst/>
          </a:prstGeom>
          <a:noFill/>
        </p:spPr>
        <p:txBody>
          <a:bodyPr wrap="none" rtlCol="0">
            <a:spAutoFit/>
          </a:bodyPr>
          <a:lstStyle/>
          <a:p>
            <a:r>
              <a:rPr lang="es-GT" sz="1200" b="1" dirty="0">
                <a:solidFill>
                  <a:srgbClr val="072874"/>
                </a:solidFill>
                <a:latin typeface="Aptos" panose="020B0004020202020204" pitchFamily="34" charset="0"/>
                <a:cs typeface="Arial" panose="020B0604020202020204" pitchFamily="34" charset="0"/>
              </a:rPr>
              <a:t>Fuente: </a:t>
            </a:r>
            <a:r>
              <a:rPr lang="es-GT" sz="1200" b="1" dirty="0" err="1">
                <a:solidFill>
                  <a:srgbClr val="072874"/>
                </a:solidFill>
                <a:latin typeface="Aptos" panose="020B0004020202020204" pitchFamily="34" charset="0"/>
                <a:cs typeface="Arial" panose="020B0604020202020204" pitchFamily="34" charset="0"/>
              </a:rPr>
              <a:t>EbA</a:t>
            </a:r>
            <a:r>
              <a:rPr lang="es-GT" sz="1200" b="1" dirty="0">
                <a:solidFill>
                  <a:srgbClr val="072874"/>
                </a:solidFill>
                <a:latin typeface="Aptos" panose="020B0004020202020204" pitchFamily="34" charset="0"/>
                <a:cs typeface="Arial" panose="020B0604020202020204" pitchFamily="34" charset="0"/>
              </a:rPr>
              <a:t> LAC, 2024</a:t>
            </a:r>
            <a:endParaRPr lang="es-GT" sz="1200" b="1" noProof="0" dirty="0">
              <a:solidFill>
                <a:srgbClr val="072874"/>
              </a:solidFill>
              <a:latin typeface="Aptos" panose="020B0004020202020204" pitchFamily="34" charset="0"/>
              <a:cs typeface="Arial" panose="020B0604020202020204" pitchFamily="34" charset="0"/>
            </a:endParaRPr>
          </a:p>
        </p:txBody>
      </p:sp>
      <p:pic>
        <p:nvPicPr>
          <p:cNvPr id="9" name="Imagen 8" descr="Logotipo&#10;&#10;Descripción generada automáticamente con confianza media">
            <a:extLst>
              <a:ext uri="{FF2B5EF4-FFF2-40B4-BE49-F238E27FC236}">
                <a16:creationId xmlns:a16="http://schemas.microsoft.com/office/drawing/2014/main" id="{F9B6617E-A397-A9CE-5B00-B2672BFDD20D}"/>
              </a:ext>
            </a:extLst>
          </p:cNvPr>
          <p:cNvPicPr>
            <a:picLocks noChangeAspect="1"/>
          </p:cNvPicPr>
          <p:nvPr/>
        </p:nvPicPr>
        <p:blipFill>
          <a:blip r:embed="rId6"/>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2560468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772E6E15-B327-0925-6E4E-F834BDB6AB24}"/>
              </a:ext>
            </a:extLst>
          </p:cNvPr>
          <p:cNvSpPr txBox="1"/>
          <p:nvPr/>
        </p:nvSpPr>
        <p:spPr>
          <a:xfrm>
            <a:off x="4026436" y="421848"/>
            <a:ext cx="4716548"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Evidencias de Cambio Climático</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3" name="Imagen 2" descr="Diagrama&#10;&#10;El contenido generado por IA puede ser incorrecto.">
            <a:extLst>
              <a:ext uri="{FF2B5EF4-FFF2-40B4-BE49-F238E27FC236}">
                <a16:creationId xmlns:a16="http://schemas.microsoft.com/office/drawing/2014/main" id="{9F5CEA33-2DF8-772D-D70C-92324307F5AD}"/>
              </a:ext>
            </a:extLst>
          </p:cNvPr>
          <p:cNvPicPr>
            <a:picLocks noChangeAspect="1"/>
          </p:cNvPicPr>
          <p:nvPr/>
        </p:nvPicPr>
        <p:blipFill>
          <a:blip r:embed="rId3"/>
          <a:stretch>
            <a:fillRect/>
          </a:stretch>
        </p:blipFill>
        <p:spPr>
          <a:xfrm>
            <a:off x="2218849" y="1357827"/>
            <a:ext cx="4056630" cy="2470037"/>
          </a:xfrm>
          <a:prstGeom prst="rect">
            <a:avLst/>
          </a:prstGeom>
        </p:spPr>
      </p:pic>
      <p:pic>
        <p:nvPicPr>
          <p:cNvPr id="4" name="Imagen 3" descr="Diagrama&#10;&#10;El contenido generado por IA puede ser incorrecto.">
            <a:extLst>
              <a:ext uri="{FF2B5EF4-FFF2-40B4-BE49-F238E27FC236}">
                <a16:creationId xmlns:a16="http://schemas.microsoft.com/office/drawing/2014/main" id="{A000AC29-0884-7F8B-0DC0-D63C0B824F21}"/>
              </a:ext>
            </a:extLst>
          </p:cNvPr>
          <p:cNvPicPr>
            <a:picLocks noChangeAspect="1"/>
          </p:cNvPicPr>
          <p:nvPr/>
        </p:nvPicPr>
        <p:blipFill>
          <a:blip r:embed="rId4"/>
          <a:stretch>
            <a:fillRect/>
          </a:stretch>
        </p:blipFill>
        <p:spPr>
          <a:xfrm>
            <a:off x="7511317" y="1357827"/>
            <a:ext cx="4056630" cy="2470037"/>
          </a:xfrm>
          <a:prstGeom prst="rect">
            <a:avLst/>
          </a:prstGeom>
        </p:spPr>
      </p:pic>
      <p:pic>
        <p:nvPicPr>
          <p:cNvPr id="5" name="Imagen 4" descr="Diagrama&#10;&#10;El contenido generado por IA puede ser incorrecto.">
            <a:extLst>
              <a:ext uri="{FF2B5EF4-FFF2-40B4-BE49-F238E27FC236}">
                <a16:creationId xmlns:a16="http://schemas.microsoft.com/office/drawing/2014/main" id="{E3E6C035-9EDB-469B-F81F-EDF5831C22F9}"/>
              </a:ext>
            </a:extLst>
          </p:cNvPr>
          <p:cNvPicPr>
            <a:picLocks noChangeAspect="1"/>
          </p:cNvPicPr>
          <p:nvPr/>
        </p:nvPicPr>
        <p:blipFill>
          <a:blip r:embed="rId5"/>
          <a:stretch>
            <a:fillRect/>
          </a:stretch>
        </p:blipFill>
        <p:spPr>
          <a:xfrm>
            <a:off x="2218851" y="4001786"/>
            <a:ext cx="4056628" cy="2470037"/>
          </a:xfrm>
          <a:prstGeom prst="rect">
            <a:avLst/>
          </a:prstGeom>
        </p:spPr>
      </p:pic>
      <p:pic>
        <p:nvPicPr>
          <p:cNvPr id="6" name="Imagen 5" descr="Imagen que contiene Diagrama&#10;&#10;El contenido generado por IA puede ser incorrecto.">
            <a:extLst>
              <a:ext uri="{FF2B5EF4-FFF2-40B4-BE49-F238E27FC236}">
                <a16:creationId xmlns:a16="http://schemas.microsoft.com/office/drawing/2014/main" id="{881C4378-B017-4751-56FF-94595D2E93B2}"/>
              </a:ext>
            </a:extLst>
          </p:cNvPr>
          <p:cNvPicPr>
            <a:picLocks noChangeAspect="1"/>
          </p:cNvPicPr>
          <p:nvPr/>
        </p:nvPicPr>
        <p:blipFill>
          <a:blip r:embed="rId6"/>
          <a:stretch>
            <a:fillRect/>
          </a:stretch>
        </p:blipFill>
        <p:spPr>
          <a:xfrm>
            <a:off x="7580216" y="4093378"/>
            <a:ext cx="4000992" cy="2436159"/>
          </a:xfrm>
          <a:prstGeom prst="rect">
            <a:avLst/>
          </a:prstGeom>
        </p:spPr>
      </p:pic>
      <p:sp>
        <p:nvSpPr>
          <p:cNvPr id="8" name="TextBox 5">
            <a:extLst>
              <a:ext uri="{FF2B5EF4-FFF2-40B4-BE49-F238E27FC236}">
                <a16:creationId xmlns:a16="http://schemas.microsoft.com/office/drawing/2014/main" id="{25DDCBB2-9EE4-1B72-60E2-F900D5E8E372}"/>
              </a:ext>
            </a:extLst>
          </p:cNvPr>
          <p:cNvSpPr txBox="1"/>
          <p:nvPr/>
        </p:nvSpPr>
        <p:spPr>
          <a:xfrm>
            <a:off x="2515631" y="6494273"/>
            <a:ext cx="3433569" cy="276999"/>
          </a:xfrm>
          <a:prstGeom prst="rect">
            <a:avLst/>
          </a:prstGeom>
          <a:noFill/>
        </p:spPr>
        <p:txBody>
          <a:bodyPr wrap="none" rtlCol="0">
            <a:spAutoFit/>
          </a:bodyPr>
          <a:lstStyle/>
          <a:p>
            <a:r>
              <a:rPr lang="es-GT" sz="1200" b="1" dirty="0">
                <a:solidFill>
                  <a:srgbClr val="072874"/>
                </a:solidFill>
                <a:latin typeface="Aptos" panose="020B0004020202020204" pitchFamily="34" charset="0"/>
                <a:cs typeface="Arial" panose="020B0604020202020204" pitchFamily="34" charset="0"/>
              </a:rPr>
              <a:t>Fuente: https://ssr.climateinformation.org/ssr/</a:t>
            </a:r>
            <a:endParaRPr lang="es-GT" sz="1200" b="1" noProof="0" dirty="0">
              <a:solidFill>
                <a:srgbClr val="072874"/>
              </a:solidFill>
              <a:latin typeface="Aptos" panose="020B0004020202020204" pitchFamily="34" charset="0"/>
              <a:cs typeface="Arial" panose="020B0604020202020204" pitchFamily="34" charset="0"/>
            </a:endParaRPr>
          </a:p>
        </p:txBody>
      </p:sp>
      <p:pic>
        <p:nvPicPr>
          <p:cNvPr id="7" name="Imagen 6" descr="Logotipo&#10;&#10;Descripción generada automáticamente con confianza media">
            <a:extLst>
              <a:ext uri="{FF2B5EF4-FFF2-40B4-BE49-F238E27FC236}">
                <a16:creationId xmlns:a16="http://schemas.microsoft.com/office/drawing/2014/main" id="{DDB50678-094B-03D8-7DF3-2AB39825CD81}"/>
              </a:ext>
            </a:extLst>
          </p:cNvPr>
          <p:cNvPicPr>
            <a:picLocks noChangeAspect="1"/>
          </p:cNvPicPr>
          <p:nvPr/>
        </p:nvPicPr>
        <p:blipFill>
          <a:blip r:embed="rId7"/>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3146032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33451882-353F-DDBD-4BBE-6856E7147B44}"/>
              </a:ext>
            </a:extLst>
          </p:cNvPr>
          <p:cNvSpPr txBox="1"/>
          <p:nvPr/>
        </p:nvSpPr>
        <p:spPr>
          <a:xfrm>
            <a:off x="3188240" y="775065"/>
            <a:ext cx="4716548"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Evidencias de Cambio Climático</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3" name="Picture 6">
            <a:extLst>
              <a:ext uri="{FF2B5EF4-FFF2-40B4-BE49-F238E27FC236}">
                <a16:creationId xmlns:a16="http://schemas.microsoft.com/office/drawing/2014/main" id="{8CCF9F20-A9C2-FA66-8069-EE4519BEE3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0360" y="2543755"/>
            <a:ext cx="8003983" cy="3947829"/>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59EA670D-71D4-CD64-3EE6-527E818C110E}"/>
              </a:ext>
            </a:extLst>
          </p:cNvPr>
          <p:cNvSpPr txBox="1"/>
          <p:nvPr/>
        </p:nvSpPr>
        <p:spPr>
          <a:xfrm>
            <a:off x="1314158" y="1570843"/>
            <a:ext cx="10202999" cy="919020"/>
          </a:xfrm>
          <a:prstGeom prst="rect">
            <a:avLst/>
          </a:prstGeom>
          <a:noFill/>
        </p:spPr>
        <p:txBody>
          <a:bodyPr wrap="square">
            <a:spAutoFit/>
          </a:bodyPr>
          <a:lstStyle/>
          <a:p>
            <a:r>
              <a:rPr lang="es-MX" sz="1800" b="0" i="0" u="none" strike="noStrike" dirty="0">
                <a:solidFill>
                  <a:srgbClr val="000000"/>
                </a:solidFill>
                <a:effectLst/>
                <a:latin typeface="Poppins" panose="00000500000000000000" pitchFamily="2" charset="0"/>
              </a:rPr>
              <a:t>El 73 % de la totalidad de los poblados del país (12,947 poblados) y el 75 % del número total de habitantes (8.5 millones de personas) se encuentran expuestos al menos a una de las cuatro amenazas evaluadas.</a:t>
            </a:r>
            <a:r>
              <a:rPr lang="es-MX" sz="1800" b="0" i="0" dirty="0">
                <a:solidFill>
                  <a:srgbClr val="000000"/>
                </a:solidFill>
                <a:effectLst/>
                <a:latin typeface="Poppins" panose="00000500000000000000" pitchFamily="2" charset="0"/>
              </a:rPr>
              <a:t>​</a:t>
            </a:r>
            <a:endParaRPr lang="es-GT" dirty="0"/>
          </a:p>
        </p:txBody>
      </p:sp>
      <p:sp>
        <p:nvSpPr>
          <p:cNvPr id="5" name="TextBox 5">
            <a:extLst>
              <a:ext uri="{FF2B5EF4-FFF2-40B4-BE49-F238E27FC236}">
                <a16:creationId xmlns:a16="http://schemas.microsoft.com/office/drawing/2014/main" id="{24970659-139B-2FE7-79FA-A0994A2B590D}"/>
              </a:ext>
            </a:extLst>
          </p:cNvPr>
          <p:cNvSpPr txBox="1"/>
          <p:nvPr/>
        </p:nvSpPr>
        <p:spPr>
          <a:xfrm>
            <a:off x="2278763" y="6484823"/>
            <a:ext cx="4177169" cy="276999"/>
          </a:xfrm>
          <a:prstGeom prst="rect">
            <a:avLst/>
          </a:prstGeom>
          <a:noFill/>
        </p:spPr>
        <p:txBody>
          <a:bodyPr wrap="none" rtlCol="0">
            <a:spAutoFit/>
          </a:bodyPr>
          <a:lstStyle/>
          <a:p>
            <a:r>
              <a:rPr lang="es-GT" sz="1200" b="1" dirty="0">
                <a:solidFill>
                  <a:srgbClr val="072874"/>
                </a:solidFill>
                <a:latin typeface="Aptos" panose="020B0004020202020204" pitchFamily="34" charset="0"/>
                <a:cs typeface="Arial" panose="020B0604020202020204" pitchFamily="34" charset="0"/>
              </a:rPr>
              <a:t>Fuente: Perfil de Riesgo Climático Cuenca del Río Salinas</a:t>
            </a:r>
            <a:endParaRPr lang="es-GT" sz="1200" b="1" noProof="0" dirty="0">
              <a:solidFill>
                <a:srgbClr val="072874"/>
              </a:solidFill>
              <a:latin typeface="Aptos" panose="020B0004020202020204" pitchFamily="34" charset="0"/>
              <a:cs typeface="Arial" panose="020B0604020202020204" pitchFamily="34" charset="0"/>
            </a:endParaRPr>
          </a:p>
        </p:txBody>
      </p:sp>
      <p:pic>
        <p:nvPicPr>
          <p:cNvPr id="6" name="Imagen 5" descr="Logotipo&#10;&#10;Descripción generada automáticamente con confianza media">
            <a:extLst>
              <a:ext uri="{FF2B5EF4-FFF2-40B4-BE49-F238E27FC236}">
                <a16:creationId xmlns:a16="http://schemas.microsoft.com/office/drawing/2014/main" id="{FC64B62E-FBC4-6F20-3E1E-35988CD534E5}"/>
              </a:ext>
            </a:extLst>
          </p:cNvPr>
          <p:cNvPicPr>
            <a:picLocks noChangeAspect="1"/>
          </p:cNvPicPr>
          <p:nvPr/>
        </p:nvPicPr>
        <p:blipFill>
          <a:blip r:embed="rId3"/>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3198202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B8715413-5CC9-3761-E78B-D29BACA86FC5}"/>
              </a:ext>
            </a:extLst>
          </p:cNvPr>
          <p:cNvSpPr txBox="1"/>
          <p:nvPr/>
        </p:nvSpPr>
        <p:spPr>
          <a:xfrm>
            <a:off x="3737726" y="421117"/>
            <a:ext cx="4716548"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Evidencias de Cambio Climático</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3" name="Picture 5">
            <a:extLst>
              <a:ext uri="{FF2B5EF4-FFF2-40B4-BE49-F238E27FC236}">
                <a16:creationId xmlns:a16="http://schemas.microsoft.com/office/drawing/2014/main" id="{82426B92-8C85-3EB3-5F49-0751CCC2D9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06" t="30833" r="23163" b="12708"/>
          <a:stretch/>
        </p:blipFill>
        <p:spPr bwMode="auto">
          <a:xfrm>
            <a:off x="508629" y="2535595"/>
            <a:ext cx="5405120" cy="3886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ítulo 1">
            <a:extLst>
              <a:ext uri="{FF2B5EF4-FFF2-40B4-BE49-F238E27FC236}">
                <a16:creationId xmlns:a16="http://schemas.microsoft.com/office/drawing/2014/main" id="{DC5A7D2A-17E5-6802-C05C-C3F1765DC164}"/>
              </a:ext>
            </a:extLst>
          </p:cNvPr>
          <p:cNvSpPr txBox="1">
            <a:spLocks/>
          </p:cNvSpPr>
          <p:nvPr/>
        </p:nvSpPr>
        <p:spPr>
          <a:xfrm>
            <a:off x="1067407" y="1684470"/>
            <a:ext cx="4591050" cy="648126"/>
          </a:xfrm>
          <a:prstGeom prst="rect">
            <a:avLst/>
          </a:prstGeom>
          <a:noFill/>
        </p:spPr>
        <p:txBody>
          <a:bodyPr wrap="square"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GT" sz="2000" b="1" dirty="0">
                <a:solidFill>
                  <a:srgbClr val="072874"/>
                </a:solidFill>
                <a:latin typeface="Aptos" panose="020B0004020202020204" pitchFamily="34" charset="0"/>
                <a:ea typeface="+mn-ea"/>
                <a:cs typeface="Arial" panose="020B0604020202020204" pitchFamily="34" charset="0"/>
              </a:rPr>
              <a:t>Proyecciones de temperatura para Guatemala</a:t>
            </a:r>
          </a:p>
        </p:txBody>
      </p:sp>
      <p:pic>
        <p:nvPicPr>
          <p:cNvPr id="5" name="Picture 2">
            <a:extLst>
              <a:ext uri="{FF2B5EF4-FFF2-40B4-BE49-F238E27FC236}">
                <a16:creationId xmlns:a16="http://schemas.microsoft.com/office/drawing/2014/main" id="{2D6D9218-FEB9-3614-7C67-7F62A3311B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940" t="29374" r="21288" b="19376"/>
          <a:stretch/>
        </p:blipFill>
        <p:spPr bwMode="auto">
          <a:xfrm>
            <a:off x="6204579" y="2540265"/>
            <a:ext cx="5405120" cy="3898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ítulo 1">
            <a:extLst>
              <a:ext uri="{FF2B5EF4-FFF2-40B4-BE49-F238E27FC236}">
                <a16:creationId xmlns:a16="http://schemas.microsoft.com/office/drawing/2014/main" id="{5CCE3E23-3DD4-8B55-E006-2C458B37E58D}"/>
              </a:ext>
            </a:extLst>
          </p:cNvPr>
          <p:cNvSpPr txBox="1">
            <a:spLocks/>
          </p:cNvSpPr>
          <p:nvPr/>
        </p:nvSpPr>
        <p:spPr>
          <a:xfrm>
            <a:off x="5829907" y="1906536"/>
            <a:ext cx="5938316" cy="371127"/>
          </a:xfrm>
          <a:prstGeom prst="rect">
            <a:avLst/>
          </a:prstGeom>
          <a:noFill/>
        </p:spPr>
        <p:txBody>
          <a:bodyPr vert="horz" wrap="square" lIns="91440" tIns="45720" rIns="91440" bIns="45720" rtlCol="0" anchor="ctr">
            <a:spAutoFit/>
          </a:bodyPr>
          <a:lstStyle>
            <a:lvl1pPr algn="ctr">
              <a:lnSpc>
                <a:spcPct val="90000"/>
              </a:lnSpc>
              <a:spcBef>
                <a:spcPct val="0"/>
              </a:spcBef>
              <a:buNone/>
              <a:defRPr sz="2400" b="1">
                <a:solidFill>
                  <a:srgbClr val="072874"/>
                </a:solidFill>
                <a:latin typeface="Aptos" panose="020B0004020202020204" pitchFamily="34" charset="0"/>
                <a:cs typeface="Arial" panose="020B0604020202020204" pitchFamily="34" charset="0"/>
              </a:defRPr>
            </a:lvl1pPr>
          </a:lstStyle>
          <a:p>
            <a:r>
              <a:rPr lang="es-GT" sz="2000" dirty="0"/>
              <a:t>Proyección de precipitación para Guatemala</a:t>
            </a:r>
          </a:p>
        </p:txBody>
      </p:sp>
      <p:sp>
        <p:nvSpPr>
          <p:cNvPr id="7" name="TextBox 5">
            <a:extLst>
              <a:ext uri="{FF2B5EF4-FFF2-40B4-BE49-F238E27FC236}">
                <a16:creationId xmlns:a16="http://schemas.microsoft.com/office/drawing/2014/main" id="{81BBF79F-A9E5-11AE-916C-DF94C573E1EB}"/>
              </a:ext>
            </a:extLst>
          </p:cNvPr>
          <p:cNvSpPr txBox="1"/>
          <p:nvPr/>
        </p:nvSpPr>
        <p:spPr>
          <a:xfrm>
            <a:off x="5249513" y="6484409"/>
            <a:ext cx="1742272" cy="276999"/>
          </a:xfrm>
          <a:prstGeom prst="rect">
            <a:avLst/>
          </a:prstGeom>
          <a:noFill/>
        </p:spPr>
        <p:txBody>
          <a:bodyPr wrap="none" rtlCol="0">
            <a:spAutoFit/>
          </a:bodyPr>
          <a:lstStyle/>
          <a:p>
            <a:r>
              <a:rPr lang="es-GT" sz="1200" b="1" dirty="0">
                <a:solidFill>
                  <a:srgbClr val="072874"/>
                </a:solidFill>
                <a:latin typeface="Aptos" panose="020B0004020202020204" pitchFamily="34" charset="0"/>
                <a:cs typeface="Arial" panose="020B0604020202020204" pitchFamily="34" charset="0"/>
              </a:rPr>
              <a:t>Fuente: </a:t>
            </a:r>
            <a:r>
              <a:rPr lang="es-GT" sz="1200" b="1" dirty="0" err="1">
                <a:solidFill>
                  <a:srgbClr val="072874"/>
                </a:solidFill>
                <a:latin typeface="Aptos" panose="020B0004020202020204" pitchFamily="34" charset="0"/>
                <a:cs typeface="Arial" panose="020B0604020202020204" pitchFamily="34" charset="0"/>
              </a:rPr>
              <a:t>EbA</a:t>
            </a:r>
            <a:r>
              <a:rPr lang="es-GT" sz="1200" b="1" dirty="0">
                <a:solidFill>
                  <a:srgbClr val="072874"/>
                </a:solidFill>
                <a:latin typeface="Aptos" panose="020B0004020202020204" pitchFamily="34" charset="0"/>
                <a:cs typeface="Arial" panose="020B0604020202020204" pitchFamily="34" charset="0"/>
              </a:rPr>
              <a:t> LAC, 2024</a:t>
            </a:r>
            <a:endParaRPr lang="es-GT" sz="1200" b="1" noProof="0" dirty="0">
              <a:solidFill>
                <a:srgbClr val="072874"/>
              </a:solidFill>
              <a:latin typeface="Aptos" panose="020B0004020202020204" pitchFamily="34" charset="0"/>
              <a:cs typeface="Arial" panose="020B0604020202020204" pitchFamily="34" charset="0"/>
            </a:endParaRPr>
          </a:p>
        </p:txBody>
      </p:sp>
      <p:pic>
        <p:nvPicPr>
          <p:cNvPr id="8" name="Imagen 7" descr="Logotipo&#10;&#10;Descripción generada automáticamente con confianza media">
            <a:extLst>
              <a:ext uri="{FF2B5EF4-FFF2-40B4-BE49-F238E27FC236}">
                <a16:creationId xmlns:a16="http://schemas.microsoft.com/office/drawing/2014/main" id="{3C21BEC6-ECE4-2103-EB7E-4C5FA41DDBE1}"/>
              </a:ext>
            </a:extLst>
          </p:cNvPr>
          <p:cNvPicPr>
            <a:picLocks noChangeAspect="1"/>
          </p:cNvPicPr>
          <p:nvPr/>
        </p:nvPicPr>
        <p:blipFill>
          <a:blip r:embed="rId4"/>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4130336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44D9F-8152-CDB9-46C7-9DBA85194DBC}"/>
            </a:ext>
          </a:extLst>
        </p:cNvPr>
        <p:cNvGrpSpPr/>
        <p:nvPr/>
      </p:nvGrpSpPr>
      <p:grpSpPr>
        <a:xfrm>
          <a:off x="0" y="0"/>
          <a:ext cx="0" cy="0"/>
          <a:chOff x="0" y="0"/>
          <a:chExt cx="0" cy="0"/>
        </a:xfrm>
      </p:grpSpPr>
      <p:sp>
        <p:nvSpPr>
          <p:cNvPr id="2" name="TextBox 5">
            <a:extLst>
              <a:ext uri="{FF2B5EF4-FFF2-40B4-BE49-F238E27FC236}">
                <a16:creationId xmlns:a16="http://schemas.microsoft.com/office/drawing/2014/main" id="{5E237A40-1B78-6DB5-CD2B-5FD386A527F2}"/>
              </a:ext>
            </a:extLst>
          </p:cNvPr>
          <p:cNvSpPr txBox="1"/>
          <p:nvPr/>
        </p:nvSpPr>
        <p:spPr>
          <a:xfrm>
            <a:off x="3737726" y="421117"/>
            <a:ext cx="4716548"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Evidencias de Cambio Climático</a:t>
            </a:r>
            <a:endParaRPr lang="es-GT" sz="2400" b="1" noProof="0" dirty="0">
              <a:solidFill>
                <a:srgbClr val="072874"/>
              </a:solidFill>
              <a:latin typeface="Aptos" panose="020B0004020202020204" pitchFamily="34" charset="0"/>
              <a:cs typeface="Arial" panose="020B0604020202020204" pitchFamily="34" charset="0"/>
            </a:endParaRPr>
          </a:p>
        </p:txBody>
      </p:sp>
      <p:sp>
        <p:nvSpPr>
          <p:cNvPr id="8" name="Subtítulo 2">
            <a:extLst>
              <a:ext uri="{FF2B5EF4-FFF2-40B4-BE49-F238E27FC236}">
                <a16:creationId xmlns:a16="http://schemas.microsoft.com/office/drawing/2014/main" id="{15A978EC-589B-A890-3E17-6052A35DD64C}"/>
              </a:ext>
            </a:extLst>
          </p:cNvPr>
          <p:cNvSpPr txBox="1">
            <a:spLocks/>
          </p:cNvSpPr>
          <p:nvPr/>
        </p:nvSpPr>
        <p:spPr>
          <a:xfrm>
            <a:off x="181462" y="1769411"/>
            <a:ext cx="7343191" cy="46674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0"/>
              </a:spcBef>
              <a:buNone/>
            </a:pPr>
            <a:r>
              <a:rPr lang="es-ES" sz="2200" b="1" spc="-10" dirty="0">
                <a:solidFill>
                  <a:schemeClr val="accent1"/>
                </a:solidFill>
              </a:rPr>
              <a:t>Los problemas ambientales que destacan son los siguientes:</a:t>
            </a:r>
          </a:p>
          <a:p>
            <a:pPr marL="719138" indent="-358775" algn="just">
              <a:lnSpc>
                <a:spcPct val="110000"/>
              </a:lnSpc>
              <a:spcBef>
                <a:spcPts val="0"/>
              </a:spcBef>
              <a:buFont typeface="Arial" panose="020B0604020202020204" pitchFamily="34" charset="0"/>
              <a:buChar char="•"/>
            </a:pPr>
            <a:r>
              <a:rPr lang="es-ES" sz="2200" b="1" spc="-10" dirty="0">
                <a:solidFill>
                  <a:schemeClr val="accent1"/>
                </a:solidFill>
              </a:rPr>
              <a:t>Sequía: el estrés hídrico o escasez de agua</a:t>
            </a:r>
          </a:p>
          <a:p>
            <a:pPr marL="719138" indent="-358775" algn="just">
              <a:lnSpc>
                <a:spcPct val="110000"/>
              </a:lnSpc>
              <a:spcBef>
                <a:spcPts val="0"/>
              </a:spcBef>
              <a:buFont typeface="Arial" panose="020B0604020202020204" pitchFamily="34" charset="0"/>
              <a:buChar char="•"/>
            </a:pPr>
            <a:r>
              <a:rPr lang="es-ES" sz="2200" b="1" spc="-10" dirty="0">
                <a:solidFill>
                  <a:schemeClr val="accent1"/>
                </a:solidFill>
              </a:rPr>
              <a:t>Deforestación</a:t>
            </a:r>
          </a:p>
          <a:p>
            <a:pPr marL="719138" indent="-358775" algn="just">
              <a:lnSpc>
                <a:spcPct val="110000"/>
              </a:lnSpc>
              <a:spcBef>
                <a:spcPts val="0"/>
              </a:spcBef>
              <a:buFont typeface="Arial" panose="020B0604020202020204" pitchFamily="34" charset="0"/>
              <a:buChar char="•"/>
            </a:pPr>
            <a:r>
              <a:rPr lang="es-ES" sz="2200" b="1" spc="-10" dirty="0">
                <a:solidFill>
                  <a:schemeClr val="accent1"/>
                </a:solidFill>
              </a:rPr>
              <a:t>Erosión de los suelos</a:t>
            </a:r>
          </a:p>
          <a:p>
            <a:pPr marL="719138" indent="-358775" algn="just">
              <a:lnSpc>
                <a:spcPct val="110000"/>
              </a:lnSpc>
              <a:spcBef>
                <a:spcPts val="0"/>
              </a:spcBef>
              <a:buFont typeface="Arial" panose="020B0604020202020204" pitchFamily="34" charset="0"/>
              <a:buChar char="•"/>
            </a:pPr>
            <a:r>
              <a:rPr lang="es-ES" sz="2200" b="1" spc="-10" dirty="0">
                <a:solidFill>
                  <a:schemeClr val="accent1"/>
                </a:solidFill>
              </a:rPr>
              <a:t>Incendios forestales</a:t>
            </a:r>
          </a:p>
          <a:p>
            <a:pPr marL="719138" indent="-358775" algn="just">
              <a:lnSpc>
                <a:spcPct val="110000"/>
              </a:lnSpc>
              <a:spcBef>
                <a:spcPts val="0"/>
              </a:spcBef>
              <a:buFont typeface="Arial" panose="020B0604020202020204" pitchFamily="34" charset="0"/>
              <a:buChar char="•"/>
            </a:pPr>
            <a:r>
              <a:rPr lang="es-ES" sz="2200" b="1" spc="-10" dirty="0">
                <a:solidFill>
                  <a:schemeClr val="accent1"/>
                </a:solidFill>
              </a:rPr>
              <a:t>Mala gestión de los residuos (basura)</a:t>
            </a:r>
          </a:p>
          <a:p>
            <a:pPr marL="719138" indent="-358775" algn="just">
              <a:lnSpc>
                <a:spcPct val="110000"/>
              </a:lnSpc>
              <a:spcBef>
                <a:spcPts val="0"/>
              </a:spcBef>
              <a:buFont typeface="Arial" panose="020B0604020202020204" pitchFamily="34" charset="0"/>
              <a:buChar char="•"/>
            </a:pPr>
            <a:r>
              <a:rPr lang="es-ES" sz="2200" b="1" spc="-10" dirty="0">
                <a:solidFill>
                  <a:schemeClr val="accent1"/>
                </a:solidFill>
              </a:rPr>
              <a:t>Contaminación química del agua</a:t>
            </a:r>
          </a:p>
          <a:p>
            <a:pPr marL="719138" indent="-358775" algn="just">
              <a:lnSpc>
                <a:spcPct val="110000"/>
              </a:lnSpc>
              <a:spcBef>
                <a:spcPts val="0"/>
              </a:spcBef>
              <a:buFont typeface="Arial" panose="020B0604020202020204" pitchFamily="34" charset="0"/>
              <a:buChar char="•"/>
            </a:pPr>
            <a:r>
              <a:rPr lang="es-ES" sz="2200" b="1" spc="-10" dirty="0">
                <a:solidFill>
                  <a:schemeClr val="accent1"/>
                </a:solidFill>
              </a:rPr>
              <a:t>Contaminación del aire</a:t>
            </a:r>
          </a:p>
          <a:p>
            <a:pPr marL="719138" indent="-358775" algn="just">
              <a:lnSpc>
                <a:spcPct val="110000"/>
              </a:lnSpc>
              <a:spcBef>
                <a:spcPts val="0"/>
              </a:spcBef>
              <a:buFont typeface="Arial" panose="020B0604020202020204" pitchFamily="34" charset="0"/>
              <a:buChar char="•"/>
            </a:pPr>
            <a:r>
              <a:rPr lang="es-ES" sz="2200" b="1" spc="-10" dirty="0">
                <a:solidFill>
                  <a:schemeClr val="accent1"/>
                </a:solidFill>
              </a:rPr>
              <a:t>Perdida de la biodiversidad</a:t>
            </a:r>
          </a:p>
          <a:p>
            <a:pPr marL="719138" indent="-358775" algn="just">
              <a:lnSpc>
                <a:spcPct val="110000"/>
              </a:lnSpc>
              <a:spcBef>
                <a:spcPts val="0"/>
              </a:spcBef>
              <a:buFont typeface="Arial" panose="020B0604020202020204" pitchFamily="34" charset="0"/>
              <a:buChar char="•"/>
            </a:pPr>
            <a:endParaRPr lang="es-ES" sz="2200" b="1" spc="-10" dirty="0">
              <a:solidFill>
                <a:schemeClr val="accent1"/>
              </a:solidFill>
            </a:endParaRPr>
          </a:p>
          <a:p>
            <a:pPr marL="0" indent="0" algn="just">
              <a:lnSpc>
                <a:spcPct val="110000"/>
              </a:lnSpc>
              <a:spcBef>
                <a:spcPts val="0"/>
              </a:spcBef>
              <a:buNone/>
            </a:pPr>
            <a:r>
              <a:rPr lang="es-ES" sz="2200" b="1" spc="-10" dirty="0">
                <a:solidFill>
                  <a:schemeClr val="accent1"/>
                </a:solidFill>
              </a:rPr>
              <a:t>Áreas relevantes donde impactan los problemas ambientales: </a:t>
            </a:r>
            <a:r>
              <a:rPr lang="es-ES" sz="2200" b="1" spc="-10" dirty="0">
                <a:solidFill>
                  <a:srgbClr val="FF0000"/>
                </a:solidFill>
              </a:rPr>
              <a:t>la salud, el medio ambiente y la economía</a:t>
            </a:r>
            <a:r>
              <a:rPr lang="es-ES" sz="2200" b="1" spc="-10" dirty="0">
                <a:solidFill>
                  <a:srgbClr val="8EAADB"/>
                </a:solidFill>
              </a:rPr>
              <a:t>.</a:t>
            </a:r>
          </a:p>
        </p:txBody>
      </p:sp>
      <p:grpSp>
        <p:nvGrpSpPr>
          <p:cNvPr id="9" name="Grupo 8">
            <a:extLst>
              <a:ext uri="{FF2B5EF4-FFF2-40B4-BE49-F238E27FC236}">
                <a16:creationId xmlns:a16="http://schemas.microsoft.com/office/drawing/2014/main" id="{C25FC2D1-630C-B3B0-5575-22BBEC93B4DC}"/>
              </a:ext>
            </a:extLst>
          </p:cNvPr>
          <p:cNvGrpSpPr/>
          <p:nvPr/>
        </p:nvGrpSpPr>
        <p:grpSpPr>
          <a:xfrm>
            <a:off x="7966781" y="1019972"/>
            <a:ext cx="2981908" cy="2499434"/>
            <a:chOff x="7957450" y="1206565"/>
            <a:chExt cx="2981908" cy="2499434"/>
          </a:xfrm>
        </p:grpSpPr>
        <p:sp>
          <p:nvSpPr>
            <p:cNvPr id="10" name="CuadroTexto 9">
              <a:extLst>
                <a:ext uri="{FF2B5EF4-FFF2-40B4-BE49-F238E27FC236}">
                  <a16:creationId xmlns:a16="http://schemas.microsoft.com/office/drawing/2014/main" id="{03F910FD-75DC-963F-8615-E9D65452F62D}"/>
                </a:ext>
              </a:extLst>
            </p:cNvPr>
            <p:cNvSpPr txBox="1"/>
            <p:nvPr/>
          </p:nvSpPr>
          <p:spPr>
            <a:xfrm>
              <a:off x="7976110" y="3429000"/>
              <a:ext cx="2963248" cy="276999"/>
            </a:xfrm>
            <a:prstGeom prst="rect">
              <a:avLst/>
            </a:prstGeom>
            <a:noFill/>
          </p:spPr>
          <p:txBody>
            <a:bodyPr wrap="square" rtlCol="0">
              <a:spAutoFit/>
            </a:bodyPr>
            <a:lstStyle/>
            <a:p>
              <a:r>
                <a:rPr lang="es-GT" sz="1200" dirty="0"/>
                <a:t>Foto: CONRED</a:t>
              </a:r>
            </a:p>
          </p:txBody>
        </p:sp>
        <p:pic>
          <p:nvPicPr>
            <p:cNvPr id="11" name="Picture 4">
              <a:extLst>
                <a:ext uri="{FF2B5EF4-FFF2-40B4-BE49-F238E27FC236}">
                  <a16:creationId xmlns:a16="http://schemas.microsoft.com/office/drawing/2014/main" id="{52CA1DF1-44C4-260D-3A04-5177DF1C7F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7450" y="1206565"/>
              <a:ext cx="2963247" cy="22224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upo 11">
            <a:extLst>
              <a:ext uri="{FF2B5EF4-FFF2-40B4-BE49-F238E27FC236}">
                <a16:creationId xmlns:a16="http://schemas.microsoft.com/office/drawing/2014/main" id="{0975C6AB-4E1E-3372-8256-D77B92290BBA}"/>
              </a:ext>
            </a:extLst>
          </p:cNvPr>
          <p:cNvGrpSpPr/>
          <p:nvPr/>
        </p:nvGrpSpPr>
        <p:grpSpPr>
          <a:xfrm>
            <a:off x="7664695" y="3657707"/>
            <a:ext cx="4423263" cy="3021544"/>
            <a:chOff x="7664695" y="3657707"/>
            <a:chExt cx="4423263" cy="3021544"/>
          </a:xfrm>
        </p:grpSpPr>
        <p:pic>
          <p:nvPicPr>
            <p:cNvPr id="13" name="Picture 8" descr="Parcela de cultivo de arveja afectada por una intensa erosión hídrica en Tecpán (Guatemala). Las tasas más elevadas de erosión, a escala global, se están produciendo principalmente en las montañas cultivadas de latitudes tropicales. (Foto Prensa Libre: Rafael Blanco)">
              <a:extLst>
                <a:ext uri="{FF2B5EF4-FFF2-40B4-BE49-F238E27FC236}">
                  <a16:creationId xmlns:a16="http://schemas.microsoft.com/office/drawing/2014/main" id="{201DA5C3-78C0-0405-5B3B-3B4C0B8F0E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4696" y="3657707"/>
              <a:ext cx="4423262" cy="2498324"/>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A6FC2427-0496-6164-5E1F-03B8546BEAD2}"/>
                </a:ext>
              </a:extLst>
            </p:cNvPr>
            <p:cNvSpPr txBox="1"/>
            <p:nvPr/>
          </p:nvSpPr>
          <p:spPr>
            <a:xfrm>
              <a:off x="7664695" y="6156031"/>
              <a:ext cx="4345843" cy="523220"/>
            </a:xfrm>
            <a:prstGeom prst="rect">
              <a:avLst/>
            </a:prstGeom>
            <a:noFill/>
          </p:spPr>
          <p:txBody>
            <a:bodyPr wrap="square" rtlCol="0">
              <a:spAutoFit/>
            </a:bodyPr>
            <a:lstStyle/>
            <a:p>
              <a:r>
                <a:rPr lang="es-GT" sz="1400" dirty="0"/>
                <a:t>Erosión de suelo</a:t>
              </a:r>
            </a:p>
            <a:p>
              <a:r>
                <a:rPr lang="es-GT" sz="1400" dirty="0"/>
                <a:t>Foto Prensa Libre</a:t>
              </a:r>
            </a:p>
          </p:txBody>
        </p:sp>
      </p:grpSp>
      <p:pic>
        <p:nvPicPr>
          <p:cNvPr id="15" name="Imagen 14" descr="Logotipo&#10;&#10;Descripción generada automáticamente con confianza media">
            <a:extLst>
              <a:ext uri="{FF2B5EF4-FFF2-40B4-BE49-F238E27FC236}">
                <a16:creationId xmlns:a16="http://schemas.microsoft.com/office/drawing/2014/main" id="{2DDA4E08-7126-6E53-51F7-E835EC790FB9}"/>
              </a:ext>
            </a:extLst>
          </p:cNvPr>
          <p:cNvPicPr>
            <a:picLocks noChangeAspect="1"/>
          </p:cNvPicPr>
          <p:nvPr/>
        </p:nvPicPr>
        <p:blipFill>
          <a:blip r:embed="rId4"/>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1230181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EBEB8636-2FE9-4D4D-1EFB-905EDBF6A6FD}"/>
              </a:ext>
            </a:extLst>
          </p:cNvPr>
          <p:cNvSpPr txBox="1"/>
          <p:nvPr/>
        </p:nvSpPr>
        <p:spPr>
          <a:xfrm>
            <a:off x="2302144" y="683090"/>
            <a:ext cx="7853175"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Impacto del Cambio Climático en los recursos hídricos</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2541CACF-01CB-BA57-CF76-717B159EA1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4356" y="2907295"/>
            <a:ext cx="4945038" cy="3443056"/>
          </a:xfrm>
          <a:prstGeom prst="rect">
            <a:avLst/>
          </a:prstGeom>
          <a:noFill/>
          <a:ln>
            <a:noFill/>
          </a:ln>
        </p:spPr>
      </p:pic>
      <p:sp>
        <p:nvSpPr>
          <p:cNvPr id="4" name="Rectángulo: esquinas redondeadas 3">
            <a:extLst>
              <a:ext uri="{FF2B5EF4-FFF2-40B4-BE49-F238E27FC236}">
                <a16:creationId xmlns:a16="http://schemas.microsoft.com/office/drawing/2014/main" id="{6BF7F462-65C1-F7AC-309B-A9C007E87A63}"/>
              </a:ext>
            </a:extLst>
          </p:cNvPr>
          <p:cNvSpPr/>
          <p:nvPr/>
        </p:nvSpPr>
        <p:spPr>
          <a:xfrm>
            <a:off x="1961691" y="1793416"/>
            <a:ext cx="2890367" cy="739285"/>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000" b="1" dirty="0"/>
              <a:t>EL CICLO HIDROLÓGICO </a:t>
            </a:r>
            <a:endParaRPr lang="es-GT" sz="2000" b="1" dirty="0"/>
          </a:p>
        </p:txBody>
      </p:sp>
      <p:pic>
        <p:nvPicPr>
          <p:cNvPr id="5" name="Imagen 4">
            <a:extLst>
              <a:ext uri="{FF2B5EF4-FFF2-40B4-BE49-F238E27FC236}">
                <a16:creationId xmlns:a16="http://schemas.microsoft.com/office/drawing/2014/main" id="{9169F18C-4EE2-8676-1C7D-2D4A5128EC8C}"/>
              </a:ext>
            </a:extLst>
          </p:cNvPr>
          <p:cNvPicPr>
            <a:picLocks noChangeAspect="1"/>
          </p:cNvPicPr>
          <p:nvPr/>
        </p:nvPicPr>
        <p:blipFill>
          <a:blip r:embed="rId3"/>
          <a:stretch>
            <a:fillRect/>
          </a:stretch>
        </p:blipFill>
        <p:spPr>
          <a:xfrm>
            <a:off x="6461887" y="2907296"/>
            <a:ext cx="5123355" cy="3447262"/>
          </a:xfrm>
          <a:prstGeom prst="rect">
            <a:avLst/>
          </a:prstGeom>
        </p:spPr>
      </p:pic>
      <p:sp>
        <p:nvSpPr>
          <p:cNvPr id="6" name="Rectángulo: esquinas redondeadas 5">
            <a:extLst>
              <a:ext uri="{FF2B5EF4-FFF2-40B4-BE49-F238E27FC236}">
                <a16:creationId xmlns:a16="http://schemas.microsoft.com/office/drawing/2014/main" id="{3D632907-0F3C-460F-8F05-4A65CE30258D}"/>
              </a:ext>
            </a:extLst>
          </p:cNvPr>
          <p:cNvSpPr/>
          <p:nvPr/>
        </p:nvSpPr>
        <p:spPr>
          <a:xfrm>
            <a:off x="7504238" y="1785396"/>
            <a:ext cx="2890367" cy="739285"/>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000" b="1" dirty="0"/>
              <a:t>LA CUENCA HIDROLÓGICA </a:t>
            </a:r>
            <a:endParaRPr lang="es-GT" sz="2000" b="1" dirty="0"/>
          </a:p>
        </p:txBody>
      </p:sp>
      <p:sp>
        <p:nvSpPr>
          <p:cNvPr id="7" name="TextBox 5">
            <a:extLst>
              <a:ext uri="{FF2B5EF4-FFF2-40B4-BE49-F238E27FC236}">
                <a16:creationId xmlns:a16="http://schemas.microsoft.com/office/drawing/2014/main" id="{3C7B0929-A5E7-0C23-67B3-5556DD7848C9}"/>
              </a:ext>
            </a:extLst>
          </p:cNvPr>
          <p:cNvSpPr txBox="1"/>
          <p:nvPr/>
        </p:nvSpPr>
        <p:spPr>
          <a:xfrm>
            <a:off x="2044167" y="6350351"/>
            <a:ext cx="7221062" cy="276999"/>
          </a:xfrm>
          <a:prstGeom prst="rect">
            <a:avLst/>
          </a:prstGeom>
          <a:noFill/>
        </p:spPr>
        <p:txBody>
          <a:bodyPr wrap="square" rtlCol="0">
            <a:spAutoFit/>
          </a:bodyPr>
          <a:lstStyle/>
          <a:p>
            <a:r>
              <a:rPr lang="es-GT" sz="1200" b="1" dirty="0">
                <a:solidFill>
                  <a:srgbClr val="072874"/>
                </a:solidFill>
                <a:latin typeface="Aptos" panose="020B0004020202020204" pitchFamily="34" charset="0"/>
                <a:cs typeface="Arial" panose="020B0604020202020204" pitchFamily="34" charset="0"/>
              </a:rPr>
              <a:t>Fuente: Water For People, 2023</a:t>
            </a:r>
            <a:endParaRPr lang="es-GT" sz="1200" b="1" noProof="0" dirty="0">
              <a:solidFill>
                <a:srgbClr val="072874"/>
              </a:solidFill>
              <a:latin typeface="Aptos" panose="020B0004020202020204" pitchFamily="34" charset="0"/>
              <a:cs typeface="Arial" panose="020B0604020202020204" pitchFamily="34" charset="0"/>
            </a:endParaRPr>
          </a:p>
        </p:txBody>
      </p:sp>
      <p:pic>
        <p:nvPicPr>
          <p:cNvPr id="8" name="Imagen 7" descr="Logotipo&#10;&#10;Descripción generada automáticamente con confianza media">
            <a:extLst>
              <a:ext uri="{FF2B5EF4-FFF2-40B4-BE49-F238E27FC236}">
                <a16:creationId xmlns:a16="http://schemas.microsoft.com/office/drawing/2014/main" id="{5D1722D4-8C63-B3F7-7F2C-1088F2D284BF}"/>
              </a:ext>
            </a:extLst>
          </p:cNvPr>
          <p:cNvPicPr>
            <a:picLocks noChangeAspect="1"/>
          </p:cNvPicPr>
          <p:nvPr/>
        </p:nvPicPr>
        <p:blipFill>
          <a:blip r:embed="rId4"/>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924175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A31F7794-2F7A-DC07-AD98-D117C5659683}"/>
              </a:ext>
            </a:extLst>
          </p:cNvPr>
          <p:cNvSpPr txBox="1"/>
          <p:nvPr/>
        </p:nvSpPr>
        <p:spPr>
          <a:xfrm>
            <a:off x="2169412" y="535825"/>
            <a:ext cx="7853175"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Impacto del Cambio Climático en los recursos hídricos</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3" name="Picture 2" descr="Mapa de cuencas y subcuencas de la República de Guatemala">
            <a:extLst>
              <a:ext uri="{FF2B5EF4-FFF2-40B4-BE49-F238E27FC236}">
                <a16:creationId xmlns:a16="http://schemas.microsoft.com/office/drawing/2014/main" id="{B2DCA576-DA47-25FE-FFF8-EB42D9E7DD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804" t="6041" r="5152" b="23059"/>
          <a:stretch/>
        </p:blipFill>
        <p:spPr bwMode="auto">
          <a:xfrm>
            <a:off x="6096000" y="1396865"/>
            <a:ext cx="4549469" cy="5193586"/>
          </a:xfrm>
          <a:prstGeom prst="rect">
            <a:avLst/>
          </a:prstGeom>
          <a:noFill/>
          <a:extLst>
            <a:ext uri="{909E8E84-426E-40DD-AFC4-6F175D3DCCD1}">
              <a14:hiddenFill xmlns:a14="http://schemas.microsoft.com/office/drawing/2010/main">
                <a:solidFill>
                  <a:srgbClr val="FFFFFF"/>
                </a:solidFill>
              </a14:hiddenFill>
            </a:ext>
          </a:extLst>
        </p:spPr>
      </p:pic>
      <p:sp>
        <p:nvSpPr>
          <p:cNvPr id="4" name="object 3">
            <a:extLst>
              <a:ext uri="{FF2B5EF4-FFF2-40B4-BE49-F238E27FC236}">
                <a16:creationId xmlns:a16="http://schemas.microsoft.com/office/drawing/2014/main" id="{0A1447AF-AF76-DDC0-E853-396D9412FC1E}"/>
              </a:ext>
            </a:extLst>
          </p:cNvPr>
          <p:cNvSpPr txBox="1"/>
          <p:nvPr/>
        </p:nvSpPr>
        <p:spPr>
          <a:xfrm>
            <a:off x="1410307" y="1516972"/>
            <a:ext cx="4410062" cy="489364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285750" indent="-285750">
              <a:buFont typeface="Arial" panose="020B0604020202020204" pitchFamily="34" charset="0"/>
              <a:buChar char="•"/>
              <a:defRPr sz="2800" b="1">
                <a:solidFill>
                  <a:schemeClr val="accent1">
                    <a:lumMod val="75000"/>
                  </a:schemeClr>
                </a:solidFill>
              </a:defRPr>
            </a:lvl1pPr>
          </a:lstStyle>
          <a:p>
            <a:r>
              <a:rPr sz="2400" dirty="0"/>
              <a:t>3 Vertientes</a:t>
            </a:r>
          </a:p>
          <a:p>
            <a:pPr>
              <a:buFont typeface="Wingdings" panose="05000000000000000000" pitchFamily="2" charset="2"/>
              <a:buChar char="Ø"/>
            </a:pPr>
            <a:r>
              <a:rPr sz="2400" dirty="0"/>
              <a:t>Golfo de México 47% </a:t>
            </a:r>
            <a:endParaRPr lang="es-MX" sz="2400" dirty="0"/>
          </a:p>
          <a:p>
            <a:pPr>
              <a:buFont typeface="Wingdings" panose="05000000000000000000" pitchFamily="2" charset="2"/>
              <a:buChar char="Ø"/>
            </a:pPr>
            <a:r>
              <a:rPr sz="2400" dirty="0"/>
              <a:t>Pacifico 22%</a:t>
            </a:r>
          </a:p>
          <a:p>
            <a:pPr>
              <a:buFont typeface="Wingdings" panose="05000000000000000000" pitchFamily="2" charset="2"/>
              <a:buChar char="Ø"/>
            </a:pPr>
            <a:r>
              <a:rPr sz="2400" dirty="0"/>
              <a:t>Mar Caribe 31%</a:t>
            </a:r>
          </a:p>
          <a:p>
            <a:endParaRPr lang="es-MX" sz="2400" dirty="0"/>
          </a:p>
          <a:p>
            <a:r>
              <a:rPr sz="2400" dirty="0"/>
              <a:t>38 Cuencas</a:t>
            </a:r>
          </a:p>
          <a:p>
            <a:endParaRPr lang="es-MX" sz="2400" dirty="0"/>
          </a:p>
          <a:p>
            <a:r>
              <a:rPr sz="2400" dirty="0"/>
              <a:t>315 subcuencas</a:t>
            </a:r>
          </a:p>
          <a:p>
            <a:endParaRPr lang="es-MX" sz="2400" dirty="0"/>
          </a:p>
          <a:p>
            <a:r>
              <a:rPr sz="2400" dirty="0"/>
              <a:t>2,391 microcuencas</a:t>
            </a:r>
          </a:p>
          <a:p>
            <a:endParaRPr lang="es-MX" sz="2400" dirty="0"/>
          </a:p>
          <a:p>
            <a:r>
              <a:rPr sz="2400" dirty="0"/>
              <a:t>784 </a:t>
            </a:r>
            <a:r>
              <a:rPr lang="es-GT" sz="2400" dirty="0"/>
              <a:t>cuerpos</a:t>
            </a:r>
            <a:r>
              <a:rPr lang="es-MX" sz="2400" dirty="0"/>
              <a:t> de agua</a:t>
            </a:r>
            <a:r>
              <a:rPr sz="2400" dirty="0"/>
              <a:t> 5,649 corrientes de agua</a:t>
            </a:r>
          </a:p>
        </p:txBody>
      </p:sp>
      <p:sp>
        <p:nvSpPr>
          <p:cNvPr id="5" name="TextBox 5">
            <a:extLst>
              <a:ext uri="{FF2B5EF4-FFF2-40B4-BE49-F238E27FC236}">
                <a16:creationId xmlns:a16="http://schemas.microsoft.com/office/drawing/2014/main" id="{750EEB14-2D92-AEED-0384-D8E96807BB1C}"/>
              </a:ext>
            </a:extLst>
          </p:cNvPr>
          <p:cNvSpPr txBox="1"/>
          <p:nvPr/>
        </p:nvSpPr>
        <p:spPr>
          <a:xfrm>
            <a:off x="3732135" y="6530726"/>
            <a:ext cx="3769878" cy="276999"/>
          </a:xfrm>
          <a:prstGeom prst="rect">
            <a:avLst/>
          </a:prstGeom>
          <a:noFill/>
        </p:spPr>
        <p:txBody>
          <a:bodyPr wrap="none" rtlCol="0">
            <a:spAutoFit/>
          </a:bodyPr>
          <a:lstStyle/>
          <a:p>
            <a:r>
              <a:rPr lang="es-GT" sz="1200" b="1" noProof="0" dirty="0">
                <a:solidFill>
                  <a:srgbClr val="072874"/>
                </a:solidFill>
                <a:latin typeface="Aptos" panose="020B0004020202020204" pitchFamily="34" charset="0"/>
                <a:cs typeface="Arial" panose="020B0604020202020204" pitchFamily="34" charset="0"/>
              </a:rPr>
              <a:t>Fuente: </a:t>
            </a:r>
            <a:r>
              <a:rPr lang="es-GT" sz="1200" b="1" dirty="0">
                <a:solidFill>
                  <a:srgbClr val="072874"/>
                </a:solidFill>
                <a:latin typeface="Aptos" panose="020B0004020202020204" pitchFamily="34" charset="0"/>
                <a:cs typeface="Arial" panose="020B0604020202020204" pitchFamily="34" charset="0"/>
              </a:rPr>
              <a:t>IARNA, 2023 </a:t>
            </a:r>
            <a:r>
              <a:rPr lang="es-GT" sz="1200" b="1" noProof="0" dirty="0">
                <a:solidFill>
                  <a:srgbClr val="072874"/>
                </a:solidFill>
                <a:latin typeface="Aptos" panose="020B0004020202020204" pitchFamily="34" charset="0"/>
                <a:cs typeface="Arial" panose="020B0604020202020204" pitchFamily="34" charset="0"/>
              </a:rPr>
              <a:t>Perfil Ambiental de Guatemala</a:t>
            </a:r>
          </a:p>
        </p:txBody>
      </p:sp>
      <p:pic>
        <p:nvPicPr>
          <p:cNvPr id="6" name="Imagen 5" descr="Logotipo&#10;&#10;Descripción generada automáticamente con confianza media">
            <a:extLst>
              <a:ext uri="{FF2B5EF4-FFF2-40B4-BE49-F238E27FC236}">
                <a16:creationId xmlns:a16="http://schemas.microsoft.com/office/drawing/2014/main" id="{84F4F365-3FBD-4909-4D99-A2D6E539F3BF}"/>
              </a:ext>
            </a:extLst>
          </p:cNvPr>
          <p:cNvPicPr>
            <a:picLocks noChangeAspect="1"/>
          </p:cNvPicPr>
          <p:nvPr/>
        </p:nvPicPr>
        <p:blipFill>
          <a:blip r:embed="rId3"/>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3308139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416728C0-E4AF-2479-7B19-B1294EE0FBF0}"/>
              </a:ext>
            </a:extLst>
          </p:cNvPr>
          <p:cNvSpPr txBox="1"/>
          <p:nvPr/>
        </p:nvSpPr>
        <p:spPr>
          <a:xfrm>
            <a:off x="2284171" y="535597"/>
            <a:ext cx="7853175"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Impacto del Cambio Climático en los recursos hídricos</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0D238B46-6BE4-6CB7-177A-9C781014C8E5}"/>
              </a:ext>
            </a:extLst>
          </p:cNvPr>
          <p:cNvPicPr>
            <a:picLocks noChangeAspect="1"/>
          </p:cNvPicPr>
          <p:nvPr/>
        </p:nvPicPr>
        <p:blipFill>
          <a:blip r:embed="rId3"/>
          <a:stretch>
            <a:fillRect/>
          </a:stretch>
        </p:blipFill>
        <p:spPr>
          <a:xfrm>
            <a:off x="809010" y="1542769"/>
            <a:ext cx="10573980" cy="4899904"/>
          </a:xfrm>
          <a:prstGeom prst="rect">
            <a:avLst/>
          </a:prstGeom>
        </p:spPr>
      </p:pic>
      <p:sp>
        <p:nvSpPr>
          <p:cNvPr id="4" name="TextBox 5">
            <a:extLst>
              <a:ext uri="{FF2B5EF4-FFF2-40B4-BE49-F238E27FC236}">
                <a16:creationId xmlns:a16="http://schemas.microsoft.com/office/drawing/2014/main" id="{92C1F721-78E2-BB79-B35C-F941A256E6BA}"/>
              </a:ext>
            </a:extLst>
          </p:cNvPr>
          <p:cNvSpPr txBox="1"/>
          <p:nvPr/>
        </p:nvSpPr>
        <p:spPr>
          <a:xfrm>
            <a:off x="4307323" y="6442237"/>
            <a:ext cx="3769878" cy="276999"/>
          </a:xfrm>
          <a:prstGeom prst="rect">
            <a:avLst/>
          </a:prstGeom>
          <a:noFill/>
        </p:spPr>
        <p:txBody>
          <a:bodyPr wrap="none" rtlCol="0">
            <a:spAutoFit/>
          </a:bodyPr>
          <a:lstStyle/>
          <a:p>
            <a:r>
              <a:rPr lang="es-GT" sz="1200" b="1" noProof="0" dirty="0">
                <a:solidFill>
                  <a:srgbClr val="072874"/>
                </a:solidFill>
                <a:latin typeface="Aptos" panose="020B0004020202020204" pitchFamily="34" charset="0"/>
                <a:cs typeface="Arial" panose="020B0604020202020204" pitchFamily="34" charset="0"/>
              </a:rPr>
              <a:t>Fuente: </a:t>
            </a:r>
            <a:r>
              <a:rPr lang="es-GT" sz="1200" b="1" dirty="0">
                <a:solidFill>
                  <a:srgbClr val="072874"/>
                </a:solidFill>
                <a:latin typeface="Aptos" panose="020B0004020202020204" pitchFamily="34" charset="0"/>
                <a:cs typeface="Arial" panose="020B0604020202020204" pitchFamily="34" charset="0"/>
              </a:rPr>
              <a:t>IARNA, 2023 </a:t>
            </a:r>
            <a:r>
              <a:rPr lang="es-GT" sz="1200" b="1" noProof="0" dirty="0">
                <a:solidFill>
                  <a:srgbClr val="072874"/>
                </a:solidFill>
                <a:latin typeface="Aptos" panose="020B0004020202020204" pitchFamily="34" charset="0"/>
                <a:cs typeface="Arial" panose="020B0604020202020204" pitchFamily="34" charset="0"/>
              </a:rPr>
              <a:t>Perfil Ambiental de Guatemala</a:t>
            </a:r>
          </a:p>
        </p:txBody>
      </p:sp>
      <p:pic>
        <p:nvPicPr>
          <p:cNvPr id="5" name="Imagen 4" descr="Logotipo&#10;&#10;Descripción generada automáticamente con confianza media">
            <a:extLst>
              <a:ext uri="{FF2B5EF4-FFF2-40B4-BE49-F238E27FC236}">
                <a16:creationId xmlns:a16="http://schemas.microsoft.com/office/drawing/2014/main" id="{965FB16E-870E-9AE8-5E21-3B8839198891}"/>
              </a:ext>
            </a:extLst>
          </p:cNvPr>
          <p:cNvPicPr>
            <a:picLocks noChangeAspect="1"/>
          </p:cNvPicPr>
          <p:nvPr/>
        </p:nvPicPr>
        <p:blipFill>
          <a:blip r:embed="rId4"/>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668683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1BDABF52-3DED-B9B0-A6CA-149A33C14650}"/>
              </a:ext>
            </a:extLst>
          </p:cNvPr>
          <p:cNvSpPr txBox="1"/>
          <p:nvPr/>
        </p:nvSpPr>
        <p:spPr>
          <a:xfrm>
            <a:off x="2261506" y="554428"/>
            <a:ext cx="7853175"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Impacto del Cambio Climático en los recursos hídricos</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6" name="Imagen 5">
            <a:extLst>
              <a:ext uri="{FF2B5EF4-FFF2-40B4-BE49-F238E27FC236}">
                <a16:creationId xmlns:a16="http://schemas.microsoft.com/office/drawing/2014/main" id="{C9E3FDAC-5613-1DDC-6AB6-2645797C919E}"/>
              </a:ext>
            </a:extLst>
          </p:cNvPr>
          <p:cNvPicPr>
            <a:picLocks noChangeAspect="1"/>
          </p:cNvPicPr>
          <p:nvPr/>
        </p:nvPicPr>
        <p:blipFill>
          <a:blip r:embed="rId3"/>
          <a:stretch>
            <a:fillRect/>
          </a:stretch>
        </p:blipFill>
        <p:spPr>
          <a:xfrm>
            <a:off x="2328636" y="1478036"/>
            <a:ext cx="8717910" cy="2897904"/>
          </a:xfrm>
          <a:prstGeom prst="rect">
            <a:avLst/>
          </a:prstGeom>
        </p:spPr>
      </p:pic>
      <p:pic>
        <p:nvPicPr>
          <p:cNvPr id="7" name="Imagen 6">
            <a:extLst>
              <a:ext uri="{FF2B5EF4-FFF2-40B4-BE49-F238E27FC236}">
                <a16:creationId xmlns:a16="http://schemas.microsoft.com/office/drawing/2014/main" id="{7A911B65-B5E8-5527-04D8-E7ADC5E12E36}"/>
              </a:ext>
            </a:extLst>
          </p:cNvPr>
          <p:cNvPicPr>
            <a:picLocks noChangeAspect="1"/>
          </p:cNvPicPr>
          <p:nvPr/>
        </p:nvPicPr>
        <p:blipFill>
          <a:blip r:embed="rId4"/>
          <a:stretch>
            <a:fillRect/>
          </a:stretch>
        </p:blipFill>
        <p:spPr>
          <a:xfrm>
            <a:off x="4291275" y="4655768"/>
            <a:ext cx="5733478" cy="1672167"/>
          </a:xfrm>
          <a:prstGeom prst="rect">
            <a:avLst/>
          </a:prstGeom>
        </p:spPr>
      </p:pic>
      <p:sp>
        <p:nvSpPr>
          <p:cNvPr id="8" name="Rectángulo 7">
            <a:extLst>
              <a:ext uri="{FF2B5EF4-FFF2-40B4-BE49-F238E27FC236}">
                <a16:creationId xmlns:a16="http://schemas.microsoft.com/office/drawing/2014/main" id="{EB87E499-6884-DBC1-9CCC-5513DDC30922}"/>
              </a:ext>
            </a:extLst>
          </p:cNvPr>
          <p:cNvSpPr/>
          <p:nvPr/>
        </p:nvSpPr>
        <p:spPr>
          <a:xfrm flipH="1" flipV="1">
            <a:off x="2433482" y="3642852"/>
            <a:ext cx="8613063" cy="263616"/>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0" name="Rectángulo 9">
            <a:extLst>
              <a:ext uri="{FF2B5EF4-FFF2-40B4-BE49-F238E27FC236}">
                <a16:creationId xmlns:a16="http://schemas.microsoft.com/office/drawing/2014/main" id="{9BDC387F-F56A-EDBF-A1DA-CB99D330A1B3}"/>
              </a:ext>
            </a:extLst>
          </p:cNvPr>
          <p:cNvSpPr/>
          <p:nvPr/>
        </p:nvSpPr>
        <p:spPr>
          <a:xfrm flipH="1" flipV="1">
            <a:off x="4291274" y="6052853"/>
            <a:ext cx="5640064" cy="237184"/>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1" name="TextBox 5">
            <a:extLst>
              <a:ext uri="{FF2B5EF4-FFF2-40B4-BE49-F238E27FC236}">
                <a16:creationId xmlns:a16="http://schemas.microsoft.com/office/drawing/2014/main" id="{540C80BB-B364-61C2-726C-5483F09F9B06}"/>
              </a:ext>
            </a:extLst>
          </p:cNvPr>
          <p:cNvSpPr txBox="1"/>
          <p:nvPr/>
        </p:nvSpPr>
        <p:spPr>
          <a:xfrm>
            <a:off x="4867750" y="6515977"/>
            <a:ext cx="3769878" cy="276999"/>
          </a:xfrm>
          <a:prstGeom prst="rect">
            <a:avLst/>
          </a:prstGeom>
          <a:noFill/>
        </p:spPr>
        <p:txBody>
          <a:bodyPr wrap="none" rtlCol="0">
            <a:spAutoFit/>
          </a:bodyPr>
          <a:lstStyle/>
          <a:p>
            <a:r>
              <a:rPr lang="es-GT" sz="1200" b="1" noProof="0" dirty="0">
                <a:solidFill>
                  <a:srgbClr val="072874"/>
                </a:solidFill>
                <a:latin typeface="Aptos" panose="020B0004020202020204" pitchFamily="34" charset="0"/>
                <a:cs typeface="Arial" panose="020B0604020202020204" pitchFamily="34" charset="0"/>
              </a:rPr>
              <a:t>Fuente: </a:t>
            </a:r>
            <a:r>
              <a:rPr lang="es-GT" sz="1200" b="1" dirty="0">
                <a:solidFill>
                  <a:srgbClr val="072874"/>
                </a:solidFill>
                <a:latin typeface="Aptos" panose="020B0004020202020204" pitchFamily="34" charset="0"/>
                <a:cs typeface="Arial" panose="020B0604020202020204" pitchFamily="34" charset="0"/>
              </a:rPr>
              <a:t>IARNA, 2023 </a:t>
            </a:r>
            <a:r>
              <a:rPr lang="es-GT" sz="1200" b="1" noProof="0" dirty="0">
                <a:solidFill>
                  <a:srgbClr val="072874"/>
                </a:solidFill>
                <a:latin typeface="Aptos" panose="020B0004020202020204" pitchFamily="34" charset="0"/>
                <a:cs typeface="Arial" panose="020B0604020202020204" pitchFamily="34" charset="0"/>
              </a:rPr>
              <a:t>Perfil Ambiental de Guatemala</a:t>
            </a:r>
          </a:p>
        </p:txBody>
      </p:sp>
      <p:pic>
        <p:nvPicPr>
          <p:cNvPr id="2" name="Imagen 1" descr="Logotipo&#10;&#10;Descripción generada automáticamente con confianza media">
            <a:extLst>
              <a:ext uri="{FF2B5EF4-FFF2-40B4-BE49-F238E27FC236}">
                <a16:creationId xmlns:a16="http://schemas.microsoft.com/office/drawing/2014/main" id="{33EF8CA8-A4A8-0431-957D-1990CAB41BEB}"/>
              </a:ext>
            </a:extLst>
          </p:cNvPr>
          <p:cNvPicPr>
            <a:picLocks noChangeAspect="1"/>
          </p:cNvPicPr>
          <p:nvPr/>
        </p:nvPicPr>
        <p:blipFill>
          <a:blip r:embed="rId5"/>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322826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EC4BB941-68EE-3BBC-B085-4E3E88DF88C2}"/>
              </a:ext>
            </a:extLst>
          </p:cNvPr>
          <p:cNvSpPr txBox="1"/>
          <p:nvPr/>
        </p:nvSpPr>
        <p:spPr>
          <a:xfrm>
            <a:off x="2198908" y="535608"/>
            <a:ext cx="7853175"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Impacto del Cambio Climático en los recursos hídricos</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5775B24C-A550-F2AD-E368-98980073F6DF}"/>
              </a:ext>
            </a:extLst>
          </p:cNvPr>
          <p:cNvPicPr>
            <a:picLocks noChangeAspect="1"/>
          </p:cNvPicPr>
          <p:nvPr/>
        </p:nvPicPr>
        <p:blipFill>
          <a:blip r:embed="rId2"/>
          <a:srcRect b="3091"/>
          <a:stretch/>
        </p:blipFill>
        <p:spPr>
          <a:xfrm>
            <a:off x="1242674" y="1544841"/>
            <a:ext cx="10172578" cy="4996369"/>
          </a:xfrm>
          <a:prstGeom prst="rect">
            <a:avLst/>
          </a:prstGeom>
        </p:spPr>
      </p:pic>
      <p:sp>
        <p:nvSpPr>
          <p:cNvPr id="4" name="TextBox 5">
            <a:extLst>
              <a:ext uri="{FF2B5EF4-FFF2-40B4-BE49-F238E27FC236}">
                <a16:creationId xmlns:a16="http://schemas.microsoft.com/office/drawing/2014/main" id="{DC66767C-EFDF-438F-D7B7-88344EBF5293}"/>
              </a:ext>
            </a:extLst>
          </p:cNvPr>
          <p:cNvSpPr txBox="1"/>
          <p:nvPr/>
        </p:nvSpPr>
        <p:spPr>
          <a:xfrm>
            <a:off x="4307323" y="6560221"/>
            <a:ext cx="3769878" cy="276999"/>
          </a:xfrm>
          <a:prstGeom prst="rect">
            <a:avLst/>
          </a:prstGeom>
          <a:noFill/>
        </p:spPr>
        <p:txBody>
          <a:bodyPr wrap="none" rtlCol="0">
            <a:spAutoFit/>
          </a:bodyPr>
          <a:lstStyle/>
          <a:p>
            <a:r>
              <a:rPr lang="es-GT" sz="1200" b="1" noProof="0" dirty="0">
                <a:solidFill>
                  <a:srgbClr val="072874"/>
                </a:solidFill>
                <a:latin typeface="Aptos" panose="020B0004020202020204" pitchFamily="34" charset="0"/>
                <a:cs typeface="Arial" panose="020B0604020202020204" pitchFamily="34" charset="0"/>
              </a:rPr>
              <a:t>Fuente: </a:t>
            </a:r>
            <a:r>
              <a:rPr lang="es-GT" sz="1200" b="1" dirty="0">
                <a:solidFill>
                  <a:srgbClr val="072874"/>
                </a:solidFill>
                <a:latin typeface="Aptos" panose="020B0004020202020204" pitchFamily="34" charset="0"/>
                <a:cs typeface="Arial" panose="020B0604020202020204" pitchFamily="34" charset="0"/>
              </a:rPr>
              <a:t>IARNA, 2023 </a:t>
            </a:r>
            <a:r>
              <a:rPr lang="es-GT" sz="1200" b="1" noProof="0" dirty="0">
                <a:solidFill>
                  <a:srgbClr val="072874"/>
                </a:solidFill>
                <a:latin typeface="Aptos" panose="020B0004020202020204" pitchFamily="34" charset="0"/>
                <a:cs typeface="Arial" panose="020B0604020202020204" pitchFamily="34" charset="0"/>
              </a:rPr>
              <a:t>Perfil Ambiental de Guatemala</a:t>
            </a:r>
          </a:p>
        </p:txBody>
      </p:sp>
      <p:pic>
        <p:nvPicPr>
          <p:cNvPr id="5" name="Imagen 4" descr="Logotipo&#10;&#10;Descripción generada automáticamente con confianza media">
            <a:extLst>
              <a:ext uri="{FF2B5EF4-FFF2-40B4-BE49-F238E27FC236}">
                <a16:creationId xmlns:a16="http://schemas.microsoft.com/office/drawing/2014/main" id="{39906443-0AD8-CA70-02F8-1D2134D6218B}"/>
              </a:ext>
            </a:extLst>
          </p:cNvPr>
          <p:cNvPicPr>
            <a:picLocks noChangeAspect="1"/>
          </p:cNvPicPr>
          <p:nvPr/>
        </p:nvPicPr>
        <p:blipFill>
          <a:blip r:embed="rId3"/>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2700839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CD945F36-CF3B-F70C-1825-5B68ED76408C}"/>
              </a:ext>
            </a:extLst>
          </p:cNvPr>
          <p:cNvSpPr txBox="1"/>
          <p:nvPr/>
        </p:nvSpPr>
        <p:spPr>
          <a:xfrm>
            <a:off x="1907552" y="403394"/>
            <a:ext cx="7853175"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Impacto del Cambio Climático en los recursos hídricos</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3" name="Imagen 2" descr="Mapa&#10;&#10;El contenido generado por IA puede ser incorrecto.">
            <a:extLst>
              <a:ext uri="{FF2B5EF4-FFF2-40B4-BE49-F238E27FC236}">
                <a16:creationId xmlns:a16="http://schemas.microsoft.com/office/drawing/2014/main" id="{75A1DB5E-1C69-C1C6-04BC-F2511B1DE88B}"/>
              </a:ext>
            </a:extLst>
          </p:cNvPr>
          <p:cNvPicPr>
            <a:picLocks noChangeAspect="1"/>
          </p:cNvPicPr>
          <p:nvPr/>
        </p:nvPicPr>
        <p:blipFill>
          <a:blip r:embed="rId3"/>
          <a:stretch>
            <a:fillRect/>
          </a:stretch>
        </p:blipFill>
        <p:spPr>
          <a:xfrm>
            <a:off x="5443041" y="1687348"/>
            <a:ext cx="6237681" cy="4820025"/>
          </a:xfrm>
          <a:prstGeom prst="rect">
            <a:avLst/>
          </a:prstGeom>
        </p:spPr>
      </p:pic>
      <p:pic>
        <p:nvPicPr>
          <p:cNvPr id="4" name="Imagen 3">
            <a:extLst>
              <a:ext uri="{FF2B5EF4-FFF2-40B4-BE49-F238E27FC236}">
                <a16:creationId xmlns:a16="http://schemas.microsoft.com/office/drawing/2014/main" id="{8F422FF8-1FF2-2BEC-C8E9-4A00599B9D07}"/>
              </a:ext>
            </a:extLst>
          </p:cNvPr>
          <p:cNvPicPr>
            <a:picLocks noChangeAspect="1"/>
          </p:cNvPicPr>
          <p:nvPr/>
        </p:nvPicPr>
        <p:blipFill>
          <a:blip r:embed="rId4"/>
          <a:stretch>
            <a:fillRect/>
          </a:stretch>
        </p:blipFill>
        <p:spPr>
          <a:xfrm>
            <a:off x="1202143" y="1625936"/>
            <a:ext cx="3404266" cy="4651692"/>
          </a:xfrm>
          <a:prstGeom prst="rect">
            <a:avLst/>
          </a:prstGeom>
        </p:spPr>
      </p:pic>
      <p:sp>
        <p:nvSpPr>
          <p:cNvPr id="11" name="TextBox 5">
            <a:extLst>
              <a:ext uri="{FF2B5EF4-FFF2-40B4-BE49-F238E27FC236}">
                <a16:creationId xmlns:a16="http://schemas.microsoft.com/office/drawing/2014/main" id="{F51209B4-AA3C-CEC7-AD6C-8F63008FD4ED}"/>
              </a:ext>
            </a:extLst>
          </p:cNvPr>
          <p:cNvSpPr txBox="1"/>
          <p:nvPr/>
        </p:nvSpPr>
        <p:spPr>
          <a:xfrm>
            <a:off x="1634141" y="6277628"/>
            <a:ext cx="3769878" cy="276999"/>
          </a:xfrm>
          <a:prstGeom prst="rect">
            <a:avLst/>
          </a:prstGeom>
          <a:noFill/>
        </p:spPr>
        <p:txBody>
          <a:bodyPr wrap="none" rtlCol="0">
            <a:spAutoFit/>
          </a:bodyPr>
          <a:lstStyle/>
          <a:p>
            <a:r>
              <a:rPr lang="es-GT" sz="1200" b="1" noProof="0" dirty="0">
                <a:solidFill>
                  <a:srgbClr val="072874"/>
                </a:solidFill>
                <a:latin typeface="Aptos" panose="020B0004020202020204" pitchFamily="34" charset="0"/>
                <a:cs typeface="Arial" panose="020B0604020202020204" pitchFamily="34" charset="0"/>
              </a:rPr>
              <a:t>Fuente: </a:t>
            </a:r>
            <a:r>
              <a:rPr lang="es-GT" sz="1200" b="1" dirty="0">
                <a:solidFill>
                  <a:srgbClr val="072874"/>
                </a:solidFill>
                <a:latin typeface="Aptos" panose="020B0004020202020204" pitchFamily="34" charset="0"/>
                <a:cs typeface="Arial" panose="020B0604020202020204" pitchFamily="34" charset="0"/>
              </a:rPr>
              <a:t>IARNA, 2023 </a:t>
            </a:r>
            <a:r>
              <a:rPr lang="es-GT" sz="1200" b="1" noProof="0" dirty="0">
                <a:solidFill>
                  <a:srgbClr val="072874"/>
                </a:solidFill>
                <a:latin typeface="Aptos" panose="020B0004020202020204" pitchFamily="34" charset="0"/>
                <a:cs typeface="Arial" panose="020B0604020202020204" pitchFamily="34" charset="0"/>
              </a:rPr>
              <a:t>Perfil Ambiental de Guatemala</a:t>
            </a:r>
          </a:p>
        </p:txBody>
      </p:sp>
      <p:pic>
        <p:nvPicPr>
          <p:cNvPr id="5" name="Imagen 4" descr="Logotipo&#10;&#10;Descripción generada automáticamente con confianza media">
            <a:extLst>
              <a:ext uri="{FF2B5EF4-FFF2-40B4-BE49-F238E27FC236}">
                <a16:creationId xmlns:a16="http://schemas.microsoft.com/office/drawing/2014/main" id="{148E5228-C1F5-D547-3C2C-3FFDC30087B5}"/>
              </a:ext>
            </a:extLst>
          </p:cNvPr>
          <p:cNvPicPr>
            <a:picLocks noChangeAspect="1"/>
          </p:cNvPicPr>
          <p:nvPr/>
        </p:nvPicPr>
        <p:blipFill>
          <a:blip r:embed="rId5"/>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3109317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7DF01-932E-8EB3-D276-5560D85C8532}"/>
            </a:ext>
          </a:extLst>
        </p:cNvPr>
        <p:cNvGrpSpPr/>
        <p:nvPr/>
      </p:nvGrpSpPr>
      <p:grpSpPr>
        <a:xfrm>
          <a:off x="0" y="0"/>
          <a:ext cx="0" cy="0"/>
          <a:chOff x="0" y="0"/>
          <a:chExt cx="0" cy="0"/>
        </a:xfrm>
      </p:grpSpPr>
      <p:sp>
        <p:nvSpPr>
          <p:cNvPr id="2" name="TextBox 5">
            <a:extLst>
              <a:ext uri="{FF2B5EF4-FFF2-40B4-BE49-F238E27FC236}">
                <a16:creationId xmlns:a16="http://schemas.microsoft.com/office/drawing/2014/main" id="{2034C47F-29B9-A2C5-599C-C65F8C689173}"/>
              </a:ext>
            </a:extLst>
          </p:cNvPr>
          <p:cNvSpPr txBox="1"/>
          <p:nvPr/>
        </p:nvSpPr>
        <p:spPr>
          <a:xfrm>
            <a:off x="2305878" y="357227"/>
            <a:ext cx="7925561" cy="830997"/>
          </a:xfrm>
          <a:prstGeom prst="rect">
            <a:avLst/>
          </a:prstGeom>
          <a:noFill/>
        </p:spPr>
        <p:txBody>
          <a:bodyPr wrap="square" rtlCol="0">
            <a:spAutoFit/>
          </a:bodyPr>
          <a:lstStyle/>
          <a:p>
            <a:r>
              <a:rPr lang="es-GT" sz="2400" b="1" dirty="0">
                <a:solidFill>
                  <a:srgbClr val="072874"/>
                </a:solidFill>
                <a:latin typeface="Aptos" panose="020B0004020202020204" pitchFamily="34" charset="0"/>
                <a:cs typeface="Arial" panose="020B0604020202020204" pitchFamily="34" charset="0"/>
              </a:rPr>
              <a:t>Impacto del Cambio Climático en la disponibilidad de agua para consumo</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8" name="Imagen 7">
            <a:extLst>
              <a:ext uri="{FF2B5EF4-FFF2-40B4-BE49-F238E27FC236}">
                <a16:creationId xmlns:a16="http://schemas.microsoft.com/office/drawing/2014/main" id="{DC09B67D-47DD-683A-A171-B17217F265A7}"/>
              </a:ext>
            </a:extLst>
          </p:cNvPr>
          <p:cNvPicPr>
            <a:picLocks noChangeAspect="1"/>
          </p:cNvPicPr>
          <p:nvPr/>
        </p:nvPicPr>
        <p:blipFill>
          <a:blip r:embed="rId3"/>
          <a:stretch>
            <a:fillRect/>
          </a:stretch>
        </p:blipFill>
        <p:spPr>
          <a:xfrm>
            <a:off x="2305878" y="1372820"/>
            <a:ext cx="8496128" cy="4609236"/>
          </a:xfrm>
          <a:prstGeom prst="rect">
            <a:avLst/>
          </a:prstGeom>
        </p:spPr>
      </p:pic>
      <p:sp>
        <p:nvSpPr>
          <p:cNvPr id="9" name="TextBox 5">
            <a:extLst>
              <a:ext uri="{FF2B5EF4-FFF2-40B4-BE49-F238E27FC236}">
                <a16:creationId xmlns:a16="http://schemas.microsoft.com/office/drawing/2014/main" id="{A6018EC1-0E20-BED4-78FA-B22A1B076E75}"/>
              </a:ext>
            </a:extLst>
          </p:cNvPr>
          <p:cNvSpPr txBox="1"/>
          <p:nvPr/>
        </p:nvSpPr>
        <p:spPr>
          <a:xfrm>
            <a:off x="2187663" y="5935819"/>
            <a:ext cx="4849597" cy="461665"/>
          </a:xfrm>
          <a:prstGeom prst="rect">
            <a:avLst/>
          </a:prstGeom>
          <a:noFill/>
        </p:spPr>
        <p:txBody>
          <a:bodyPr wrap="none" rtlCol="0">
            <a:spAutoFit/>
          </a:bodyPr>
          <a:lstStyle/>
          <a:p>
            <a:r>
              <a:rPr lang="es-GT" sz="1200" b="1" noProof="0" dirty="0">
                <a:solidFill>
                  <a:srgbClr val="072874"/>
                </a:solidFill>
                <a:latin typeface="Aptos" panose="020B0004020202020204" pitchFamily="34" charset="0"/>
                <a:cs typeface="Arial" panose="020B0604020202020204" pitchFamily="34" charset="0"/>
              </a:rPr>
              <a:t>Fuente: </a:t>
            </a:r>
            <a:r>
              <a:rPr lang="es-GT" sz="1200" b="1" dirty="0">
                <a:solidFill>
                  <a:srgbClr val="072874"/>
                </a:solidFill>
                <a:latin typeface="Aptos" panose="020B0004020202020204" pitchFamily="34" charset="0"/>
                <a:cs typeface="Arial" panose="020B0604020202020204" pitchFamily="34" charset="0"/>
              </a:rPr>
              <a:t>Tomado de la presentación: Recurso Hídrico en Guatemala</a:t>
            </a:r>
          </a:p>
          <a:p>
            <a:r>
              <a:rPr lang="es-GT" sz="1200" b="1" dirty="0">
                <a:solidFill>
                  <a:srgbClr val="072874"/>
                </a:solidFill>
                <a:latin typeface="Aptos" panose="020B0004020202020204" pitchFamily="34" charset="0"/>
                <a:cs typeface="Arial" panose="020B0604020202020204" pitchFamily="34" charset="0"/>
              </a:rPr>
              <a:t>Pablo Santos, 2025. </a:t>
            </a:r>
            <a:endParaRPr lang="es-GT" sz="1200" b="1" noProof="0" dirty="0">
              <a:solidFill>
                <a:srgbClr val="072874"/>
              </a:solidFill>
              <a:latin typeface="Aptos" panose="020B0004020202020204" pitchFamily="34" charset="0"/>
              <a:cs typeface="Arial" panose="020B0604020202020204" pitchFamily="34" charset="0"/>
            </a:endParaRPr>
          </a:p>
        </p:txBody>
      </p:sp>
      <p:pic>
        <p:nvPicPr>
          <p:cNvPr id="10" name="Imagen 9" descr="Logotipo&#10;&#10;Descripción generada automáticamente con confianza media">
            <a:extLst>
              <a:ext uri="{FF2B5EF4-FFF2-40B4-BE49-F238E27FC236}">
                <a16:creationId xmlns:a16="http://schemas.microsoft.com/office/drawing/2014/main" id="{D4156293-E4B2-F887-0DDE-6756A78B628A}"/>
              </a:ext>
            </a:extLst>
          </p:cNvPr>
          <p:cNvPicPr>
            <a:picLocks noChangeAspect="1"/>
          </p:cNvPicPr>
          <p:nvPr/>
        </p:nvPicPr>
        <p:blipFill>
          <a:blip r:embed="rId4"/>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1861658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3B923-9E62-1C80-77B4-6055D43A606A}"/>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7F68B481-EFE2-B3D4-7923-71E955967E77}"/>
              </a:ext>
            </a:extLst>
          </p:cNvPr>
          <p:cNvSpPr txBox="1">
            <a:spLocks/>
          </p:cNvSpPr>
          <p:nvPr/>
        </p:nvSpPr>
        <p:spPr>
          <a:xfrm>
            <a:off x="-87497" y="1611970"/>
            <a:ext cx="5012888" cy="48274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22313" lvl="1" indent="-369888" algn="just">
              <a:lnSpc>
                <a:spcPct val="110000"/>
              </a:lnSpc>
              <a:spcBef>
                <a:spcPts val="0"/>
              </a:spcBef>
            </a:pPr>
            <a:r>
              <a:rPr lang="es-ES" sz="2200" spc="-10" dirty="0">
                <a:solidFill>
                  <a:schemeClr val="accent1">
                    <a:lumMod val="75000"/>
                  </a:schemeClr>
                </a:solidFill>
              </a:rPr>
              <a:t>Falta de acceso al agua potable: implica tiempo dedicado al acarreo de agua limita actividades productivas o formativas (asistencia a centros educativos: niños/as)</a:t>
            </a:r>
          </a:p>
          <a:p>
            <a:pPr marL="722313" lvl="1" indent="-369888" algn="just">
              <a:lnSpc>
                <a:spcPct val="110000"/>
              </a:lnSpc>
              <a:spcBef>
                <a:spcPts val="0"/>
              </a:spcBef>
            </a:pPr>
            <a:r>
              <a:rPr lang="es-ES" sz="2200" spc="-10" dirty="0">
                <a:solidFill>
                  <a:schemeClr val="accent1">
                    <a:lumMod val="75000"/>
                  </a:schemeClr>
                </a:solidFill>
              </a:rPr>
              <a:t>Contaminación de aguas con microorganismos patógenos o sustancias químicas contaminantes: enfermedades gastrointestinales</a:t>
            </a:r>
          </a:p>
          <a:p>
            <a:pPr marL="722313" lvl="1" indent="-369888" algn="just">
              <a:lnSpc>
                <a:spcPct val="110000"/>
              </a:lnSpc>
              <a:spcBef>
                <a:spcPts val="0"/>
              </a:spcBef>
            </a:pPr>
            <a:r>
              <a:rPr lang="es-ES" sz="2200" spc="-10" dirty="0">
                <a:solidFill>
                  <a:schemeClr val="accent1">
                    <a:lumMod val="75000"/>
                  </a:schemeClr>
                </a:solidFill>
              </a:rPr>
              <a:t>Desnutrición</a:t>
            </a:r>
          </a:p>
          <a:p>
            <a:pPr marL="722313" lvl="1" indent="-369888" algn="just">
              <a:lnSpc>
                <a:spcPct val="110000"/>
              </a:lnSpc>
              <a:spcBef>
                <a:spcPts val="0"/>
              </a:spcBef>
            </a:pPr>
            <a:r>
              <a:rPr lang="es-ES" sz="2200" spc="-10" dirty="0">
                <a:solidFill>
                  <a:schemeClr val="accent1">
                    <a:lumMod val="75000"/>
                  </a:schemeClr>
                </a:solidFill>
              </a:rPr>
              <a:t>Daños a infraestructura para brindar servicios de agua y saneamiento</a:t>
            </a:r>
          </a:p>
        </p:txBody>
      </p:sp>
      <p:grpSp>
        <p:nvGrpSpPr>
          <p:cNvPr id="4" name="Grupo 3">
            <a:extLst>
              <a:ext uri="{FF2B5EF4-FFF2-40B4-BE49-F238E27FC236}">
                <a16:creationId xmlns:a16="http://schemas.microsoft.com/office/drawing/2014/main" id="{DA4EC331-1AD7-5221-3677-1D8E3D547172}"/>
              </a:ext>
            </a:extLst>
          </p:cNvPr>
          <p:cNvGrpSpPr/>
          <p:nvPr/>
        </p:nvGrpSpPr>
        <p:grpSpPr>
          <a:xfrm>
            <a:off x="9103359" y="1188224"/>
            <a:ext cx="2311899" cy="3067938"/>
            <a:chOff x="8703585" y="1203995"/>
            <a:chExt cx="2367640" cy="3248330"/>
          </a:xfrm>
        </p:grpSpPr>
        <p:pic>
          <p:nvPicPr>
            <p:cNvPr id="5" name="Picture 2">
              <a:extLst>
                <a:ext uri="{FF2B5EF4-FFF2-40B4-BE49-F238E27FC236}">
                  <a16:creationId xmlns:a16="http://schemas.microsoft.com/office/drawing/2014/main" id="{4FC7F0F0-3660-0D1E-BCFF-5CE32DC7BA10}"/>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6501" t="13286"/>
            <a:stretch/>
          </p:blipFill>
          <p:spPr bwMode="auto">
            <a:xfrm>
              <a:off x="8703585" y="1203995"/>
              <a:ext cx="2367640" cy="2909776"/>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9BBD835F-64E3-8F4C-2FF2-88D0DE2198C2}"/>
                </a:ext>
              </a:extLst>
            </p:cNvPr>
            <p:cNvSpPr txBox="1"/>
            <p:nvPr/>
          </p:nvSpPr>
          <p:spPr>
            <a:xfrm>
              <a:off x="8703585" y="4113771"/>
              <a:ext cx="2367640" cy="338554"/>
            </a:xfrm>
            <a:prstGeom prst="rect">
              <a:avLst/>
            </a:prstGeom>
            <a:noFill/>
          </p:spPr>
          <p:txBody>
            <a:bodyPr wrap="square" rtlCol="0">
              <a:spAutoFit/>
            </a:bodyPr>
            <a:lstStyle/>
            <a:p>
              <a:r>
                <a:rPr lang="es-GT" sz="1600" dirty="0"/>
                <a:t>Foto: </a:t>
              </a:r>
              <a:r>
                <a:rPr lang="es-GT" sz="1600" dirty="0" err="1"/>
                <a:t>Water</a:t>
              </a:r>
              <a:r>
                <a:rPr lang="es-GT" sz="1600" dirty="0"/>
                <a:t> </a:t>
              </a:r>
              <a:r>
                <a:rPr lang="es-GT" sz="1600" dirty="0" err="1"/>
                <a:t>For</a:t>
              </a:r>
              <a:r>
                <a:rPr lang="es-GT" sz="1600" dirty="0"/>
                <a:t> People</a:t>
              </a:r>
            </a:p>
          </p:txBody>
        </p:sp>
      </p:grpSp>
      <p:grpSp>
        <p:nvGrpSpPr>
          <p:cNvPr id="7" name="Grupo 6">
            <a:extLst>
              <a:ext uri="{FF2B5EF4-FFF2-40B4-BE49-F238E27FC236}">
                <a16:creationId xmlns:a16="http://schemas.microsoft.com/office/drawing/2014/main" id="{C460B1CA-C55F-1F8C-17DA-EB5948044D4D}"/>
              </a:ext>
            </a:extLst>
          </p:cNvPr>
          <p:cNvGrpSpPr/>
          <p:nvPr/>
        </p:nvGrpSpPr>
        <p:grpSpPr>
          <a:xfrm>
            <a:off x="6715760" y="4292054"/>
            <a:ext cx="4186624" cy="2592264"/>
            <a:chOff x="6096000" y="3672364"/>
            <a:chExt cx="4959735" cy="3227711"/>
          </a:xfrm>
        </p:grpSpPr>
        <p:sp>
          <p:nvSpPr>
            <p:cNvPr id="9" name="TextBox 5">
              <a:extLst>
                <a:ext uri="{FF2B5EF4-FFF2-40B4-BE49-F238E27FC236}">
                  <a16:creationId xmlns:a16="http://schemas.microsoft.com/office/drawing/2014/main" id="{C0F07E98-AEFA-50AD-2167-6FE688F39254}"/>
                </a:ext>
              </a:extLst>
            </p:cNvPr>
            <p:cNvSpPr txBox="1"/>
            <p:nvPr/>
          </p:nvSpPr>
          <p:spPr>
            <a:xfrm>
              <a:off x="7133357" y="6478531"/>
              <a:ext cx="2106314" cy="421544"/>
            </a:xfrm>
            <a:prstGeom prst="rect">
              <a:avLst/>
            </a:prstGeom>
            <a:noFill/>
          </p:spPr>
          <p:txBody>
            <a:bodyPr wrap="none" rtlCol="0">
              <a:spAutoFit/>
            </a:bodyPr>
            <a:lstStyle/>
            <a:p>
              <a:r>
                <a:rPr lang="es-GT" sz="1600" noProof="0" dirty="0">
                  <a:solidFill>
                    <a:srgbClr val="072874"/>
                  </a:solidFill>
                  <a:latin typeface="Aptos" panose="020B0004020202020204" pitchFamily="34" charset="0"/>
                  <a:cs typeface="Arial" panose="020B0604020202020204" pitchFamily="34" charset="0"/>
                </a:rPr>
                <a:t>Foto: Prensa Libre</a:t>
              </a:r>
            </a:p>
          </p:txBody>
        </p:sp>
        <p:pic>
          <p:nvPicPr>
            <p:cNvPr id="1026" name="Picture 2" descr="Las tormentas Eta e Iota afectaron diversos departamentos del país en noviembre, se reportaron inundaciones, deslizamientos, daños en viviendas  y carreteras. (Foto Prensa Libre: Stiven Oliva)">
              <a:extLst>
                <a:ext uri="{FF2B5EF4-FFF2-40B4-BE49-F238E27FC236}">
                  <a16:creationId xmlns:a16="http://schemas.microsoft.com/office/drawing/2014/main" id="{527AB611-7F43-7E8E-BA50-82997DCAC6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672364"/>
              <a:ext cx="4959735" cy="2806166"/>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extBox 5">
            <a:extLst>
              <a:ext uri="{FF2B5EF4-FFF2-40B4-BE49-F238E27FC236}">
                <a16:creationId xmlns:a16="http://schemas.microsoft.com/office/drawing/2014/main" id="{B4B071D9-60AD-68E3-A3CA-64604F08097B}"/>
              </a:ext>
            </a:extLst>
          </p:cNvPr>
          <p:cNvSpPr txBox="1"/>
          <p:nvPr/>
        </p:nvSpPr>
        <p:spPr>
          <a:xfrm>
            <a:off x="2305878" y="357227"/>
            <a:ext cx="7925561" cy="830997"/>
          </a:xfrm>
          <a:prstGeom prst="rect">
            <a:avLst/>
          </a:prstGeom>
          <a:noFill/>
        </p:spPr>
        <p:txBody>
          <a:bodyPr wrap="square" rtlCol="0">
            <a:spAutoFit/>
          </a:bodyPr>
          <a:lstStyle/>
          <a:p>
            <a:r>
              <a:rPr lang="es-GT" sz="2400" b="1" dirty="0">
                <a:solidFill>
                  <a:srgbClr val="072874"/>
                </a:solidFill>
                <a:latin typeface="Aptos" panose="020B0004020202020204" pitchFamily="34" charset="0"/>
                <a:cs typeface="Arial" panose="020B0604020202020204" pitchFamily="34" charset="0"/>
              </a:rPr>
              <a:t>Impacto del Cambio Climático en la disponibilidad de agua para consumo</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11" name="Imagen 10" descr="Logotipo&#10;&#10;Descripción generada automáticamente con confianza media">
            <a:extLst>
              <a:ext uri="{FF2B5EF4-FFF2-40B4-BE49-F238E27FC236}">
                <a16:creationId xmlns:a16="http://schemas.microsoft.com/office/drawing/2014/main" id="{4AAA022B-4226-4D7E-FE5A-CAC70B4FB5A6}"/>
              </a:ext>
            </a:extLst>
          </p:cNvPr>
          <p:cNvPicPr>
            <a:picLocks noChangeAspect="1"/>
          </p:cNvPicPr>
          <p:nvPr/>
        </p:nvPicPr>
        <p:blipFill>
          <a:blip r:embed="rId5"/>
          <a:stretch>
            <a:fillRect/>
          </a:stretch>
        </p:blipFill>
        <p:spPr>
          <a:xfrm>
            <a:off x="150368" y="6224812"/>
            <a:ext cx="1444752" cy="429121"/>
          </a:xfrm>
          <a:prstGeom prst="rect">
            <a:avLst/>
          </a:prstGeom>
        </p:spPr>
      </p:pic>
      <p:grpSp>
        <p:nvGrpSpPr>
          <p:cNvPr id="12" name="Grupo 11">
            <a:extLst>
              <a:ext uri="{FF2B5EF4-FFF2-40B4-BE49-F238E27FC236}">
                <a16:creationId xmlns:a16="http://schemas.microsoft.com/office/drawing/2014/main" id="{BD09064F-FAAF-3F9D-6BFA-A47AED3169C3}"/>
              </a:ext>
            </a:extLst>
          </p:cNvPr>
          <p:cNvGrpSpPr/>
          <p:nvPr/>
        </p:nvGrpSpPr>
        <p:grpSpPr>
          <a:xfrm>
            <a:off x="5957684" y="1188224"/>
            <a:ext cx="2142068" cy="2907527"/>
            <a:chOff x="6043628" y="887653"/>
            <a:chExt cx="2503126" cy="3040090"/>
          </a:xfrm>
        </p:grpSpPr>
        <p:pic>
          <p:nvPicPr>
            <p:cNvPr id="2" name="Picture 2">
              <a:extLst>
                <a:ext uri="{FF2B5EF4-FFF2-40B4-BE49-F238E27FC236}">
                  <a16:creationId xmlns:a16="http://schemas.microsoft.com/office/drawing/2014/main" id="{EC0D8F54-EB68-2F06-33ED-27402B964C57}"/>
                </a:ext>
              </a:extLst>
            </p:cNvPr>
            <p:cNvPicPr>
              <a:picLocks noChangeAspect="1"/>
            </p:cNvPicPr>
            <p:nvPr/>
          </p:nvPicPr>
          <p:blipFill rotWithShape="1">
            <a:blip r:embed="rId6"/>
            <a:srcRect l="10525" t="16654" b="7513"/>
            <a:stretch/>
          </p:blipFill>
          <p:spPr>
            <a:xfrm>
              <a:off x="6043628" y="887653"/>
              <a:ext cx="2503126" cy="2692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CuadroTexto 7">
              <a:extLst>
                <a:ext uri="{FF2B5EF4-FFF2-40B4-BE49-F238E27FC236}">
                  <a16:creationId xmlns:a16="http://schemas.microsoft.com/office/drawing/2014/main" id="{7BE55AB8-C5ED-235F-455E-C9E42AB88B86}"/>
                </a:ext>
              </a:extLst>
            </p:cNvPr>
            <p:cNvSpPr txBox="1"/>
            <p:nvPr/>
          </p:nvSpPr>
          <p:spPr>
            <a:xfrm>
              <a:off x="6179114" y="3605934"/>
              <a:ext cx="2367640" cy="321809"/>
            </a:xfrm>
            <a:prstGeom prst="rect">
              <a:avLst/>
            </a:prstGeom>
            <a:noFill/>
          </p:spPr>
          <p:txBody>
            <a:bodyPr wrap="square" rtlCol="0">
              <a:spAutoFit/>
            </a:bodyPr>
            <a:lstStyle/>
            <a:p>
              <a:r>
                <a:rPr lang="es-GT" sz="1400" dirty="0"/>
                <a:t>Foto: </a:t>
              </a:r>
              <a:r>
                <a:rPr lang="es-GT" sz="1400" dirty="0" err="1"/>
                <a:t>Water</a:t>
              </a:r>
              <a:r>
                <a:rPr lang="es-GT" sz="1400" dirty="0"/>
                <a:t> </a:t>
              </a:r>
              <a:r>
                <a:rPr lang="es-GT" sz="1400" dirty="0" err="1"/>
                <a:t>For</a:t>
              </a:r>
              <a:r>
                <a:rPr lang="es-GT" sz="1400" dirty="0"/>
                <a:t> People</a:t>
              </a:r>
            </a:p>
          </p:txBody>
        </p:sp>
      </p:grpSp>
    </p:spTree>
    <p:extLst>
      <p:ext uri="{BB962C8B-B14F-4D97-AF65-F5344CB8AC3E}">
        <p14:creationId xmlns:p14="http://schemas.microsoft.com/office/powerpoint/2010/main" val="2677241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212900C7-2E9F-020A-DD38-D9B32554D47F}"/>
              </a:ext>
            </a:extLst>
          </p:cNvPr>
          <p:cNvSpPr txBox="1"/>
          <p:nvPr/>
        </p:nvSpPr>
        <p:spPr>
          <a:xfrm>
            <a:off x="2749762" y="380522"/>
            <a:ext cx="7220146" cy="830997"/>
          </a:xfrm>
          <a:prstGeom prst="rect">
            <a:avLst/>
          </a:prstGeom>
          <a:noFill/>
        </p:spPr>
        <p:txBody>
          <a:bodyPr wrap="square" rtlCol="0">
            <a:spAutoFit/>
          </a:bodyPr>
          <a:lstStyle/>
          <a:p>
            <a:r>
              <a:rPr lang="es-GT" sz="2400" b="1" dirty="0">
                <a:solidFill>
                  <a:srgbClr val="072874"/>
                </a:solidFill>
                <a:latin typeface="Aptos" panose="020B0004020202020204" pitchFamily="34" charset="0"/>
                <a:cs typeface="Arial" panose="020B0604020202020204" pitchFamily="34" charset="0"/>
              </a:rPr>
              <a:t>Impacto del Cambio Climático en agua potable y saneamiento </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3" name="Imagen 2" descr="Interfaz de usuario gráfica, Sitio web&#10;&#10;El contenido generado por IA puede ser incorrecto.">
            <a:extLst>
              <a:ext uri="{FF2B5EF4-FFF2-40B4-BE49-F238E27FC236}">
                <a16:creationId xmlns:a16="http://schemas.microsoft.com/office/drawing/2014/main" id="{9C6520E2-BEF2-D905-1D04-D57C72C7AB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2527" y="1221879"/>
            <a:ext cx="9938757" cy="5591094"/>
          </a:xfrm>
          <a:prstGeom prst="rect">
            <a:avLst/>
          </a:prstGeom>
        </p:spPr>
      </p:pic>
      <p:pic>
        <p:nvPicPr>
          <p:cNvPr id="4" name="Imagen 3" descr="Logotipo&#10;&#10;Descripción generada automáticamente con confianza media">
            <a:extLst>
              <a:ext uri="{FF2B5EF4-FFF2-40B4-BE49-F238E27FC236}">
                <a16:creationId xmlns:a16="http://schemas.microsoft.com/office/drawing/2014/main" id="{DD8B832D-CBD0-7C3B-95CB-BAE35AF083DA}"/>
              </a:ext>
            </a:extLst>
          </p:cNvPr>
          <p:cNvPicPr>
            <a:picLocks noChangeAspect="1"/>
          </p:cNvPicPr>
          <p:nvPr/>
        </p:nvPicPr>
        <p:blipFill>
          <a:blip r:embed="rId4"/>
          <a:stretch>
            <a:fillRect/>
          </a:stretch>
        </p:blipFill>
        <p:spPr>
          <a:xfrm>
            <a:off x="109728" y="6383852"/>
            <a:ext cx="1444752" cy="429121"/>
          </a:xfrm>
          <a:prstGeom prst="rect">
            <a:avLst/>
          </a:prstGeom>
        </p:spPr>
      </p:pic>
    </p:spTree>
    <p:extLst>
      <p:ext uri="{BB962C8B-B14F-4D97-AF65-F5344CB8AC3E}">
        <p14:creationId xmlns:p14="http://schemas.microsoft.com/office/powerpoint/2010/main" val="3881091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7FC18EEA-D86A-2F31-18FE-CD39809A9251}"/>
              </a:ext>
            </a:extLst>
          </p:cNvPr>
          <p:cNvSpPr txBox="1"/>
          <p:nvPr/>
        </p:nvSpPr>
        <p:spPr>
          <a:xfrm>
            <a:off x="2689382" y="413525"/>
            <a:ext cx="7246161" cy="830997"/>
          </a:xfrm>
          <a:prstGeom prst="rect">
            <a:avLst/>
          </a:prstGeom>
          <a:noFill/>
        </p:spPr>
        <p:txBody>
          <a:bodyPr wrap="square" rtlCol="0">
            <a:spAutoFit/>
          </a:bodyPr>
          <a:lstStyle/>
          <a:p>
            <a:r>
              <a:rPr lang="es-GT" sz="2400" b="1" dirty="0">
                <a:solidFill>
                  <a:srgbClr val="072874"/>
                </a:solidFill>
                <a:latin typeface="Aptos" panose="020B0004020202020204" pitchFamily="34" charset="0"/>
                <a:cs typeface="Arial" panose="020B0604020202020204" pitchFamily="34" charset="0"/>
              </a:rPr>
              <a:t>Impacto del Cambio Climático en agua potable y saneamiento </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3" name="Imagen 2" descr="Diagrama&#10;&#10;El contenido generado por IA puede ser incorrecto.">
            <a:extLst>
              <a:ext uri="{FF2B5EF4-FFF2-40B4-BE49-F238E27FC236}">
                <a16:creationId xmlns:a16="http://schemas.microsoft.com/office/drawing/2014/main" id="{FFC2FDBA-9D6B-EDAF-D9F8-05DD81C2CB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327" y="2496916"/>
            <a:ext cx="5346712" cy="3138106"/>
          </a:xfrm>
          <a:prstGeom prst="rect">
            <a:avLst/>
          </a:prstGeom>
        </p:spPr>
      </p:pic>
      <p:grpSp>
        <p:nvGrpSpPr>
          <p:cNvPr id="4" name="Grupo 3">
            <a:extLst>
              <a:ext uri="{FF2B5EF4-FFF2-40B4-BE49-F238E27FC236}">
                <a16:creationId xmlns:a16="http://schemas.microsoft.com/office/drawing/2014/main" id="{B559804C-A244-5EA4-0CD5-A4921A7592BE}"/>
              </a:ext>
            </a:extLst>
          </p:cNvPr>
          <p:cNvGrpSpPr/>
          <p:nvPr/>
        </p:nvGrpSpPr>
        <p:grpSpPr>
          <a:xfrm>
            <a:off x="7382864" y="2692186"/>
            <a:ext cx="4292526" cy="2759064"/>
            <a:chOff x="2836865" y="1359730"/>
            <a:chExt cx="7364409" cy="4748176"/>
          </a:xfrm>
        </p:grpSpPr>
        <p:pic>
          <p:nvPicPr>
            <p:cNvPr id="5" name="Picture 3">
              <a:extLst>
                <a:ext uri="{FF2B5EF4-FFF2-40B4-BE49-F238E27FC236}">
                  <a16:creationId xmlns:a16="http://schemas.microsoft.com/office/drawing/2014/main" id="{71DC65B5-86A7-9A25-277E-1E24D4D81ACB}"/>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2836865" y="1359730"/>
              <a:ext cx="7364409" cy="4748176"/>
            </a:xfrm>
            <a:prstGeom prst="rect">
              <a:avLst/>
            </a:prstGeom>
          </p:spPr>
        </p:pic>
        <p:sp>
          <p:nvSpPr>
            <p:cNvPr id="6" name="TextBox 11">
              <a:extLst>
                <a:ext uri="{FF2B5EF4-FFF2-40B4-BE49-F238E27FC236}">
                  <a16:creationId xmlns:a16="http://schemas.microsoft.com/office/drawing/2014/main" id="{DBD3581F-BBD2-06FE-F585-C96382D189B6}"/>
                </a:ext>
              </a:extLst>
            </p:cNvPr>
            <p:cNvSpPr txBox="1"/>
            <p:nvPr/>
          </p:nvSpPr>
          <p:spPr>
            <a:xfrm>
              <a:off x="4743313" y="1491192"/>
              <a:ext cx="5350870" cy="4096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white"/>
                  </a:solidFill>
                  <a:effectLst/>
                  <a:uLnTx/>
                  <a:uFillTx/>
                  <a:latin typeface="Arial"/>
                  <a:ea typeface="+mn-ea"/>
                  <a:cs typeface="+mn-cs"/>
                </a:rPr>
                <a:t>Ecosistemas</a:t>
              </a:r>
              <a:r>
                <a:rPr kumimoji="0" lang="en-US" sz="1400" b="1" i="0" u="none" strike="noStrike" kern="1200" cap="none" spc="0" normalizeH="0" baseline="0" noProof="0" dirty="0">
                  <a:ln>
                    <a:noFill/>
                  </a:ln>
                  <a:solidFill>
                    <a:prstClr val="white"/>
                  </a:solidFill>
                  <a:effectLst/>
                  <a:uLnTx/>
                  <a:uFillTx/>
                  <a:latin typeface="Arial"/>
                  <a:ea typeface="+mn-ea"/>
                  <a:cs typeface="+mn-cs"/>
                </a:rPr>
                <a:t> de </a:t>
              </a:r>
              <a:r>
                <a:rPr kumimoji="0" lang="en-US" sz="1400" b="1" i="0" u="none" strike="noStrike" kern="1200" cap="none" spc="0" normalizeH="0" baseline="0" noProof="0" dirty="0" err="1">
                  <a:ln>
                    <a:noFill/>
                  </a:ln>
                  <a:solidFill>
                    <a:prstClr val="white"/>
                  </a:solidFill>
                  <a:effectLst/>
                  <a:uLnTx/>
                  <a:uFillTx/>
                  <a:latin typeface="Arial"/>
                  <a:ea typeface="+mn-ea"/>
                  <a:cs typeface="+mn-cs"/>
                </a:rPr>
                <a:t>agua</a:t>
              </a:r>
              <a:r>
                <a:rPr kumimoji="0" lang="en-US" sz="1400" b="1" i="0" u="none" strike="noStrike" kern="1200" cap="none" spc="0" normalizeH="0" baseline="0" noProof="0" dirty="0">
                  <a:ln>
                    <a:noFill/>
                  </a:ln>
                  <a:solidFill>
                    <a:prstClr val="white"/>
                  </a:solidFill>
                  <a:effectLst/>
                  <a:uLnTx/>
                  <a:uFillTx/>
                  <a:latin typeface="Arial"/>
                  <a:ea typeface="+mn-ea"/>
                  <a:cs typeface="+mn-cs"/>
                </a:rPr>
                <a:t> dulce </a:t>
              </a:r>
              <a:r>
                <a:rPr kumimoji="0" lang="en-US" sz="1400" b="1" i="0" u="none" strike="noStrike" kern="1200" cap="none" spc="0" normalizeH="0" baseline="0" noProof="0" dirty="0" err="1">
                  <a:ln>
                    <a:noFill/>
                  </a:ln>
                  <a:solidFill>
                    <a:prstClr val="white"/>
                  </a:solidFill>
                  <a:effectLst/>
                  <a:uLnTx/>
                  <a:uFillTx/>
                  <a:latin typeface="Arial"/>
                  <a:ea typeface="+mn-ea"/>
                  <a:cs typeface="+mn-cs"/>
                </a:rPr>
                <a:t>saludables</a:t>
              </a:r>
              <a:endParaRPr kumimoji="0" lang="en-US" sz="1400" b="1" i="0" u="none" strike="noStrike" kern="1200" cap="none" spc="0" normalizeH="0" baseline="0" noProof="0" dirty="0">
                <a:ln>
                  <a:noFill/>
                </a:ln>
                <a:solidFill>
                  <a:prstClr val="white"/>
                </a:solidFill>
                <a:effectLst/>
                <a:uLnTx/>
                <a:uFillTx/>
                <a:latin typeface="Arial"/>
                <a:ea typeface="+mn-ea"/>
                <a:cs typeface="+mn-cs"/>
              </a:endParaRPr>
            </a:p>
          </p:txBody>
        </p:sp>
        <p:pic>
          <p:nvPicPr>
            <p:cNvPr id="7" name="Picture 12">
              <a:extLst>
                <a:ext uri="{FF2B5EF4-FFF2-40B4-BE49-F238E27FC236}">
                  <a16:creationId xmlns:a16="http://schemas.microsoft.com/office/drawing/2014/main" id="{FFB2B66F-7FFF-D92F-EBE9-0753DF6C8450}"/>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4398267" y="1737265"/>
              <a:ext cx="256865" cy="361353"/>
            </a:xfrm>
            <a:prstGeom prst="rect">
              <a:avLst/>
            </a:prstGeom>
          </p:spPr>
        </p:pic>
        <p:sp>
          <p:nvSpPr>
            <p:cNvPr id="8" name="TextBox 13">
              <a:extLst>
                <a:ext uri="{FF2B5EF4-FFF2-40B4-BE49-F238E27FC236}">
                  <a16:creationId xmlns:a16="http://schemas.microsoft.com/office/drawing/2014/main" id="{D6C027CC-F805-E346-C77A-A92A4911F17C}"/>
                </a:ext>
              </a:extLst>
            </p:cNvPr>
            <p:cNvSpPr txBox="1"/>
            <p:nvPr/>
          </p:nvSpPr>
          <p:spPr>
            <a:xfrm>
              <a:off x="5255127" y="2192163"/>
              <a:ext cx="4910369" cy="4096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20" normalizeH="0" baseline="0" noProof="0" dirty="0" err="1">
                  <a:ln>
                    <a:noFill/>
                  </a:ln>
                  <a:solidFill>
                    <a:prstClr val="white"/>
                  </a:solidFill>
                  <a:effectLst/>
                  <a:uLnTx/>
                  <a:uFillTx/>
                  <a:latin typeface="Arial"/>
                  <a:ea typeface="+mn-ea"/>
                  <a:cs typeface="+mn-cs"/>
                </a:rPr>
                <a:t>Prestación</a:t>
              </a:r>
              <a:r>
                <a:rPr kumimoji="0" lang="en-US" sz="1400" b="1" i="0" u="none" strike="noStrike" kern="1200" cap="none" spc="-20" normalizeH="0" baseline="0" noProof="0" dirty="0">
                  <a:ln>
                    <a:noFill/>
                  </a:ln>
                  <a:solidFill>
                    <a:prstClr val="white"/>
                  </a:solidFill>
                  <a:effectLst/>
                  <a:uLnTx/>
                  <a:uFillTx/>
                  <a:latin typeface="Arial"/>
                  <a:ea typeface="+mn-ea"/>
                  <a:cs typeface="+mn-cs"/>
                </a:rPr>
                <a:t> de </a:t>
              </a:r>
              <a:r>
                <a:rPr kumimoji="0" lang="en-US" sz="1400" b="1" i="0" u="none" strike="noStrike" kern="1200" cap="none" spc="-20" normalizeH="0" baseline="0" noProof="0" dirty="0" err="1">
                  <a:ln>
                    <a:noFill/>
                  </a:ln>
                  <a:solidFill>
                    <a:prstClr val="white"/>
                  </a:solidFill>
                  <a:effectLst/>
                  <a:uLnTx/>
                  <a:uFillTx/>
                  <a:latin typeface="Arial"/>
                  <a:ea typeface="+mn-ea"/>
                  <a:cs typeface="+mn-cs"/>
                </a:rPr>
                <a:t>servicios</a:t>
              </a:r>
              <a:r>
                <a:rPr kumimoji="0" lang="en-US" sz="1400" b="1" i="0" u="none" strike="noStrike" kern="1200" cap="none" spc="-20" normalizeH="0" baseline="0" noProof="0" dirty="0">
                  <a:ln>
                    <a:noFill/>
                  </a:ln>
                  <a:solidFill>
                    <a:prstClr val="white"/>
                  </a:solidFill>
                  <a:effectLst/>
                  <a:uLnTx/>
                  <a:uFillTx/>
                  <a:latin typeface="Arial"/>
                  <a:ea typeface="+mn-ea"/>
                  <a:cs typeface="+mn-cs"/>
                </a:rPr>
                <a:t> </a:t>
              </a:r>
              <a:r>
                <a:rPr kumimoji="0" lang="en-US" sz="1400" b="1" i="0" u="none" strike="noStrike" kern="1200" cap="none" spc="-20" normalizeH="0" baseline="0" noProof="0" dirty="0" err="1">
                  <a:ln>
                    <a:noFill/>
                  </a:ln>
                  <a:solidFill>
                    <a:prstClr val="white"/>
                  </a:solidFill>
                  <a:effectLst/>
                  <a:uLnTx/>
                  <a:uFillTx/>
                  <a:latin typeface="Arial"/>
                  <a:ea typeface="+mn-ea"/>
                  <a:cs typeface="+mn-cs"/>
                </a:rPr>
                <a:t>adaptables</a:t>
              </a:r>
              <a:endParaRPr kumimoji="0" lang="en-US" sz="1400" b="1" i="0" u="none" strike="noStrike" kern="1200" cap="none" spc="-20" normalizeH="0" baseline="0" noProof="0" dirty="0">
                <a:ln>
                  <a:noFill/>
                </a:ln>
                <a:solidFill>
                  <a:prstClr val="white"/>
                </a:solidFill>
                <a:effectLst/>
                <a:uLnTx/>
                <a:uFillTx/>
                <a:latin typeface="Arial"/>
                <a:ea typeface="+mn-ea"/>
                <a:cs typeface="+mn-cs"/>
              </a:endParaRPr>
            </a:p>
          </p:txBody>
        </p:sp>
        <p:pic>
          <p:nvPicPr>
            <p:cNvPr id="9" name="Picture 14">
              <a:extLst>
                <a:ext uri="{FF2B5EF4-FFF2-40B4-BE49-F238E27FC236}">
                  <a16:creationId xmlns:a16="http://schemas.microsoft.com/office/drawing/2014/main" id="{027FD889-7F54-9FC4-BEFC-D5BABC96D3C2}"/>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4680280" y="2310895"/>
              <a:ext cx="315821" cy="365687"/>
            </a:xfrm>
            <a:prstGeom prst="rect">
              <a:avLst/>
            </a:prstGeom>
          </p:spPr>
        </p:pic>
        <p:sp>
          <p:nvSpPr>
            <p:cNvPr id="10" name="TextBox 17">
              <a:extLst>
                <a:ext uri="{FF2B5EF4-FFF2-40B4-BE49-F238E27FC236}">
                  <a16:creationId xmlns:a16="http://schemas.microsoft.com/office/drawing/2014/main" id="{CB1E716D-3859-DEA4-A580-FF1D40CA001C}"/>
                </a:ext>
              </a:extLst>
            </p:cNvPr>
            <p:cNvSpPr txBox="1"/>
            <p:nvPr/>
          </p:nvSpPr>
          <p:spPr>
            <a:xfrm>
              <a:off x="6060618" y="2884426"/>
              <a:ext cx="3299387" cy="4096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0" normalizeH="0" baseline="0" noProof="0" dirty="0" err="1">
                  <a:ln>
                    <a:noFill/>
                  </a:ln>
                  <a:solidFill>
                    <a:prstClr val="white"/>
                  </a:solidFill>
                  <a:effectLst/>
                  <a:uLnTx/>
                  <a:uFillTx/>
                  <a:latin typeface="Arial"/>
                  <a:ea typeface="+mn-ea"/>
                  <a:cs typeface="+mn-cs"/>
                </a:rPr>
                <a:t>Infraestructura</a:t>
              </a:r>
              <a:r>
                <a:rPr kumimoji="0" lang="en-US" sz="1400" b="1" i="0" u="none" strike="noStrike" kern="1200" cap="none" spc="10" normalizeH="0" baseline="0" noProof="0" dirty="0">
                  <a:ln>
                    <a:noFill/>
                  </a:ln>
                  <a:solidFill>
                    <a:prstClr val="white"/>
                  </a:solidFill>
                  <a:effectLst/>
                  <a:uLnTx/>
                  <a:uFillTx/>
                  <a:latin typeface="Arial"/>
                  <a:ea typeface="+mn-ea"/>
                  <a:cs typeface="+mn-cs"/>
                </a:rPr>
                <a:t> </a:t>
              </a:r>
              <a:r>
                <a:rPr kumimoji="0" lang="en-US" sz="1400" b="1" i="0" u="none" strike="noStrike" kern="1200" cap="none" spc="10" normalizeH="0" baseline="0" noProof="0" dirty="0" err="1">
                  <a:ln>
                    <a:noFill/>
                  </a:ln>
                  <a:solidFill>
                    <a:prstClr val="white"/>
                  </a:solidFill>
                  <a:effectLst/>
                  <a:uLnTx/>
                  <a:uFillTx/>
                  <a:latin typeface="Arial"/>
                  <a:ea typeface="+mn-ea"/>
                  <a:cs typeface="+mn-cs"/>
                </a:rPr>
                <a:t>mejorada</a:t>
              </a:r>
              <a:endParaRPr kumimoji="0" lang="en-US" sz="1400" b="1" i="0" u="none" strike="noStrike" kern="1200" cap="none" spc="10" normalizeH="0" baseline="0" noProof="0" dirty="0">
                <a:ln>
                  <a:noFill/>
                </a:ln>
                <a:solidFill>
                  <a:prstClr val="white"/>
                </a:solidFill>
                <a:effectLst/>
                <a:uLnTx/>
                <a:uFillTx/>
                <a:latin typeface="Arial"/>
                <a:ea typeface="+mn-ea"/>
                <a:cs typeface="+mn-cs"/>
              </a:endParaRPr>
            </a:p>
          </p:txBody>
        </p:sp>
        <p:pic>
          <p:nvPicPr>
            <p:cNvPr id="11" name="Picture 18" descr="A white line drawing of a stopwatch&#10;&#10;Description automatically generated">
              <a:extLst>
                <a:ext uri="{FF2B5EF4-FFF2-40B4-BE49-F238E27FC236}">
                  <a16:creationId xmlns:a16="http://schemas.microsoft.com/office/drawing/2014/main" id="{543B936B-A12D-6DFC-0007-89754872B87D}"/>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5459545" y="2900950"/>
              <a:ext cx="418598" cy="311724"/>
            </a:xfrm>
            <a:prstGeom prst="rect">
              <a:avLst/>
            </a:prstGeom>
          </p:spPr>
        </p:pic>
      </p:grpSp>
      <p:pic>
        <p:nvPicPr>
          <p:cNvPr id="12" name="Imagen 11" descr="Logotipo&#10;&#10;Descripción generada automáticamente con confianza media">
            <a:extLst>
              <a:ext uri="{FF2B5EF4-FFF2-40B4-BE49-F238E27FC236}">
                <a16:creationId xmlns:a16="http://schemas.microsoft.com/office/drawing/2014/main" id="{DFF81A09-B79C-630E-4B05-14CAC3D9060D}"/>
              </a:ext>
            </a:extLst>
          </p:cNvPr>
          <p:cNvPicPr>
            <a:picLocks noChangeAspect="1"/>
          </p:cNvPicPr>
          <p:nvPr/>
        </p:nvPicPr>
        <p:blipFill>
          <a:blip r:embed="rId8"/>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484844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2E162368-EC46-3158-C502-40BF8558EAD9}"/>
              </a:ext>
            </a:extLst>
          </p:cNvPr>
          <p:cNvSpPr txBox="1"/>
          <p:nvPr/>
        </p:nvSpPr>
        <p:spPr>
          <a:xfrm>
            <a:off x="2504248" y="289823"/>
            <a:ext cx="7221062" cy="830997"/>
          </a:xfrm>
          <a:prstGeom prst="rect">
            <a:avLst/>
          </a:prstGeom>
          <a:noFill/>
        </p:spPr>
        <p:txBody>
          <a:bodyPr wrap="square" rtlCol="0">
            <a:spAutoFit/>
          </a:bodyPr>
          <a:lstStyle/>
          <a:p>
            <a:r>
              <a:rPr lang="es-GT" sz="2400" b="1" dirty="0">
                <a:solidFill>
                  <a:srgbClr val="072874"/>
                </a:solidFill>
                <a:latin typeface="Aptos" panose="020B0004020202020204" pitchFamily="34" charset="0"/>
                <a:cs typeface="Arial" panose="020B0604020202020204" pitchFamily="34" charset="0"/>
              </a:rPr>
              <a:t>Impacto del Cambio Climático en agua potable y saneamiento </a:t>
            </a:r>
            <a:endParaRPr lang="es-GT" sz="2400" b="1" noProof="0" dirty="0">
              <a:solidFill>
                <a:srgbClr val="072874"/>
              </a:solidFill>
              <a:latin typeface="Aptos" panose="020B0004020202020204" pitchFamily="34" charset="0"/>
              <a:cs typeface="Arial" panose="020B0604020202020204" pitchFamily="34" charset="0"/>
            </a:endParaRPr>
          </a:p>
        </p:txBody>
      </p:sp>
      <p:grpSp>
        <p:nvGrpSpPr>
          <p:cNvPr id="3" name="849 Grupo">
            <a:extLst>
              <a:ext uri="{FF2B5EF4-FFF2-40B4-BE49-F238E27FC236}">
                <a16:creationId xmlns:a16="http://schemas.microsoft.com/office/drawing/2014/main" id="{255562A8-EBAD-0C7A-B61E-EAEF23B6EA0A}"/>
              </a:ext>
            </a:extLst>
          </p:cNvPr>
          <p:cNvGrpSpPr/>
          <p:nvPr/>
        </p:nvGrpSpPr>
        <p:grpSpPr>
          <a:xfrm>
            <a:off x="1269654" y="1579708"/>
            <a:ext cx="9083713" cy="4850589"/>
            <a:chOff x="0" y="0"/>
            <a:chExt cx="7108825" cy="4015740"/>
          </a:xfrm>
        </p:grpSpPr>
        <p:grpSp>
          <p:nvGrpSpPr>
            <p:cNvPr id="4" name="838 Grupo">
              <a:extLst>
                <a:ext uri="{FF2B5EF4-FFF2-40B4-BE49-F238E27FC236}">
                  <a16:creationId xmlns:a16="http://schemas.microsoft.com/office/drawing/2014/main" id="{E12548D5-B880-D18D-91BA-FD2FE98F89F1}"/>
                </a:ext>
              </a:extLst>
            </p:cNvPr>
            <p:cNvGrpSpPr/>
            <p:nvPr/>
          </p:nvGrpSpPr>
          <p:grpSpPr>
            <a:xfrm>
              <a:off x="0" y="0"/>
              <a:ext cx="7108825" cy="4015740"/>
              <a:chOff x="0" y="0"/>
              <a:chExt cx="7109012" cy="4016189"/>
            </a:xfrm>
          </p:grpSpPr>
          <p:pic>
            <p:nvPicPr>
              <p:cNvPr id="14" name="Imagen 13">
                <a:extLst>
                  <a:ext uri="{FF2B5EF4-FFF2-40B4-BE49-F238E27FC236}">
                    <a16:creationId xmlns:a16="http://schemas.microsoft.com/office/drawing/2014/main" id="{E0D00AC5-5855-CDC2-D3BE-524CD50761F0}"/>
                  </a:ext>
                </a:extLst>
              </p:cNvPr>
              <p:cNvPicPr>
                <a:picLocks noChangeAspect="1"/>
              </p:cNvPicPr>
              <p:nvPr/>
            </p:nvPicPr>
            <p:blipFill rotWithShape="1">
              <a:blip r:embed="rId3">
                <a:extLst>
                  <a:ext uri="{28A0092B-C50C-407E-A947-70E740481C1C}">
                    <a14:useLocalDpi xmlns:a14="http://schemas.microsoft.com/office/drawing/2010/main" val="0"/>
                  </a:ext>
                </a:extLst>
              </a:blip>
              <a:srcRect t="18835"/>
              <a:stretch/>
            </p:blipFill>
            <p:spPr bwMode="auto">
              <a:xfrm>
                <a:off x="0" y="0"/>
                <a:ext cx="7109012" cy="4016189"/>
              </a:xfrm>
              <a:prstGeom prst="rect">
                <a:avLst/>
              </a:prstGeom>
              <a:noFill/>
              <a:ln>
                <a:noFill/>
              </a:ln>
              <a:extLst>
                <a:ext uri="{53640926-AAD7-44D8-BBD7-CCE9431645EC}">
                  <a14:shadowObscured xmlns:a14="http://schemas.microsoft.com/office/drawing/2010/main"/>
                </a:ext>
              </a:extLst>
            </p:spPr>
          </p:pic>
          <p:sp>
            <p:nvSpPr>
              <p:cNvPr id="15" name="Cuadro de texto 2">
                <a:extLst>
                  <a:ext uri="{FF2B5EF4-FFF2-40B4-BE49-F238E27FC236}">
                    <a16:creationId xmlns:a16="http://schemas.microsoft.com/office/drawing/2014/main" id="{D3A74076-602D-F183-9C51-CC5CC8683D80}"/>
                  </a:ext>
                </a:extLst>
              </p:cNvPr>
              <p:cNvSpPr txBox="1">
                <a:spLocks noChangeArrowheads="1"/>
              </p:cNvSpPr>
              <p:nvPr/>
            </p:nvSpPr>
            <p:spPr bwMode="auto">
              <a:xfrm>
                <a:off x="268942" y="152400"/>
                <a:ext cx="1093665" cy="375878"/>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gn="just">
                  <a:spcAft>
                    <a:spcPts val="800"/>
                  </a:spcAft>
                </a:pPr>
                <a:r>
                  <a:rPr lang="es-ES" sz="900" b="1">
                    <a:solidFill>
                      <a:srgbClr val="FFFFFF"/>
                    </a:solidFill>
                    <a:effectLst/>
                    <a:latin typeface="Arial" panose="020B0604020202020204" pitchFamily="34" charset="0"/>
                    <a:ea typeface="Arial" panose="020B0604020202020204" pitchFamily="34" charset="0"/>
                    <a:cs typeface="Arial" panose="020B0604020202020204" pitchFamily="34" charset="0"/>
                  </a:rPr>
                  <a:t>1. Zona de recarga hídrica</a:t>
                </a:r>
                <a:endParaRPr lang="es-GT" sz="1200">
                  <a:solidFill>
                    <a:srgbClr val="4A3C31"/>
                  </a:solidFill>
                  <a:effectLst/>
                  <a:latin typeface="Arial" panose="020B0604020202020204" pitchFamily="34" charset="0"/>
                  <a:ea typeface="Arial" panose="020B0604020202020204" pitchFamily="34" charset="0"/>
                  <a:cs typeface="Arial" panose="020B0604020202020204" pitchFamily="34" charset="0"/>
                </a:endParaRPr>
              </a:p>
            </p:txBody>
          </p:sp>
          <p:sp>
            <p:nvSpPr>
              <p:cNvPr id="16" name="Cuadro de texto 2">
                <a:extLst>
                  <a:ext uri="{FF2B5EF4-FFF2-40B4-BE49-F238E27FC236}">
                    <a16:creationId xmlns:a16="http://schemas.microsoft.com/office/drawing/2014/main" id="{68D84C66-6DE8-2474-AAD2-ACBDFD78041F}"/>
                  </a:ext>
                </a:extLst>
              </p:cNvPr>
              <p:cNvSpPr txBox="1">
                <a:spLocks noChangeArrowheads="1"/>
              </p:cNvSpPr>
              <p:nvPr/>
            </p:nvSpPr>
            <p:spPr bwMode="auto">
              <a:xfrm>
                <a:off x="609600" y="753036"/>
                <a:ext cx="941045" cy="277464"/>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gn="just">
                  <a:spcAft>
                    <a:spcPts val="800"/>
                  </a:spcAft>
                </a:pPr>
                <a:r>
                  <a:rPr lang="es-ES" sz="900" b="1">
                    <a:solidFill>
                      <a:srgbClr val="FFFFFF"/>
                    </a:solidFill>
                    <a:effectLst/>
                    <a:latin typeface="Arial" panose="020B0604020202020204" pitchFamily="34" charset="0"/>
                    <a:ea typeface="Arial" panose="020B0604020202020204" pitchFamily="34" charset="0"/>
                    <a:cs typeface="Arial" panose="020B0604020202020204" pitchFamily="34" charset="0"/>
                  </a:rPr>
                  <a:t>2. Captación </a:t>
                </a:r>
                <a:endParaRPr lang="es-GT" sz="1200">
                  <a:solidFill>
                    <a:srgbClr val="4A3C31"/>
                  </a:solidFill>
                  <a:effectLst/>
                  <a:latin typeface="Arial" panose="020B0604020202020204" pitchFamily="34" charset="0"/>
                  <a:ea typeface="Arial" panose="020B0604020202020204" pitchFamily="34" charset="0"/>
                  <a:cs typeface="Arial" panose="020B0604020202020204" pitchFamily="34" charset="0"/>
                </a:endParaRPr>
              </a:p>
            </p:txBody>
          </p:sp>
          <p:sp>
            <p:nvSpPr>
              <p:cNvPr id="17" name="Cuadro de texto 2">
                <a:extLst>
                  <a:ext uri="{FF2B5EF4-FFF2-40B4-BE49-F238E27FC236}">
                    <a16:creationId xmlns:a16="http://schemas.microsoft.com/office/drawing/2014/main" id="{C8AB3098-6818-C65B-723E-7D1891404062}"/>
                  </a:ext>
                </a:extLst>
              </p:cNvPr>
              <p:cNvSpPr txBox="1">
                <a:spLocks noChangeArrowheads="1"/>
              </p:cNvSpPr>
              <p:nvPr/>
            </p:nvSpPr>
            <p:spPr bwMode="auto">
              <a:xfrm>
                <a:off x="26894" y="1694330"/>
                <a:ext cx="860402" cy="375878"/>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gn="just">
                  <a:spcAft>
                    <a:spcPts val="800"/>
                  </a:spcAft>
                </a:pPr>
                <a:r>
                  <a:rPr lang="es-ES" sz="900" b="1">
                    <a:solidFill>
                      <a:srgbClr val="FFFFFF"/>
                    </a:solidFill>
                    <a:effectLst/>
                    <a:latin typeface="Arial" panose="020B0604020202020204" pitchFamily="34" charset="0"/>
                    <a:ea typeface="Arial" panose="020B0604020202020204" pitchFamily="34" charset="0"/>
                    <a:cs typeface="Arial" panose="020B0604020202020204" pitchFamily="34" charset="0"/>
                  </a:rPr>
                  <a:t>3. Línea de conducción</a:t>
                </a:r>
                <a:endParaRPr lang="es-GT" sz="1200">
                  <a:solidFill>
                    <a:srgbClr val="4A3C31"/>
                  </a:solidFill>
                  <a:effectLst/>
                  <a:latin typeface="Arial" panose="020B0604020202020204" pitchFamily="34" charset="0"/>
                  <a:ea typeface="Arial" panose="020B0604020202020204" pitchFamily="34" charset="0"/>
                  <a:cs typeface="Arial" panose="020B0604020202020204" pitchFamily="34" charset="0"/>
                </a:endParaRPr>
              </a:p>
            </p:txBody>
          </p:sp>
          <p:sp>
            <p:nvSpPr>
              <p:cNvPr id="18" name="Cuadro de texto 2">
                <a:extLst>
                  <a:ext uri="{FF2B5EF4-FFF2-40B4-BE49-F238E27FC236}">
                    <a16:creationId xmlns:a16="http://schemas.microsoft.com/office/drawing/2014/main" id="{C4914C8C-6123-690F-7D39-037195380DB4}"/>
                  </a:ext>
                </a:extLst>
              </p:cNvPr>
              <p:cNvSpPr txBox="1">
                <a:spLocks noChangeArrowheads="1"/>
              </p:cNvSpPr>
              <p:nvPr/>
            </p:nvSpPr>
            <p:spPr bwMode="auto">
              <a:xfrm>
                <a:off x="1496820" y="1030500"/>
                <a:ext cx="1021950" cy="375878"/>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gn="l">
                  <a:spcAft>
                    <a:spcPts val="800"/>
                  </a:spcAft>
                </a:pPr>
                <a:r>
                  <a:rPr lang="es-ES" sz="900" b="1">
                    <a:solidFill>
                      <a:srgbClr val="FFFFFF"/>
                    </a:solidFill>
                    <a:effectLst/>
                    <a:latin typeface="Arial" panose="020B0604020202020204" pitchFamily="34" charset="0"/>
                    <a:ea typeface="Arial" panose="020B0604020202020204" pitchFamily="34" charset="0"/>
                    <a:cs typeface="Arial" panose="020B0604020202020204" pitchFamily="34" charset="0"/>
                  </a:rPr>
                  <a:t>4. Caja rompepresión</a:t>
                </a:r>
                <a:endParaRPr lang="es-GT" sz="1200">
                  <a:solidFill>
                    <a:srgbClr val="4A3C31"/>
                  </a:solidFill>
                  <a:effectLst/>
                  <a:latin typeface="Arial" panose="020B0604020202020204" pitchFamily="34" charset="0"/>
                  <a:ea typeface="Arial" panose="020B0604020202020204" pitchFamily="34" charset="0"/>
                  <a:cs typeface="Arial" panose="020B0604020202020204" pitchFamily="34" charset="0"/>
                </a:endParaRPr>
              </a:p>
            </p:txBody>
          </p:sp>
          <p:sp>
            <p:nvSpPr>
              <p:cNvPr id="19" name="Cuadro de texto 2">
                <a:extLst>
                  <a:ext uri="{FF2B5EF4-FFF2-40B4-BE49-F238E27FC236}">
                    <a16:creationId xmlns:a16="http://schemas.microsoft.com/office/drawing/2014/main" id="{F6BE66BC-373C-36EC-860D-38BCB7AD7E3D}"/>
                  </a:ext>
                </a:extLst>
              </p:cNvPr>
              <p:cNvSpPr txBox="1">
                <a:spLocks noChangeArrowheads="1"/>
              </p:cNvSpPr>
              <p:nvPr/>
            </p:nvSpPr>
            <p:spPr bwMode="auto">
              <a:xfrm>
                <a:off x="573742" y="2393577"/>
                <a:ext cx="941269" cy="385440"/>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marL="133350" indent="-133350" algn="l">
                  <a:spcAft>
                    <a:spcPts val="800"/>
                  </a:spcAft>
                </a:pPr>
                <a:r>
                  <a:rPr lang="es-ES" sz="900" b="1">
                    <a:solidFill>
                      <a:srgbClr val="FFFFFF"/>
                    </a:solidFill>
                    <a:effectLst/>
                    <a:latin typeface="Arial" panose="020B0604020202020204" pitchFamily="34" charset="0"/>
                    <a:ea typeface="Arial" panose="020B0604020202020204" pitchFamily="34" charset="0"/>
                    <a:cs typeface="Arial" panose="020B0604020202020204" pitchFamily="34" charset="0"/>
                  </a:rPr>
                  <a:t>5. Válvula de limpieza</a:t>
                </a:r>
                <a:endParaRPr lang="es-GT" sz="1200">
                  <a:solidFill>
                    <a:srgbClr val="4A3C31"/>
                  </a:solidFill>
                  <a:effectLst/>
                  <a:latin typeface="Arial" panose="020B0604020202020204" pitchFamily="34" charset="0"/>
                  <a:ea typeface="Arial" panose="020B0604020202020204" pitchFamily="34" charset="0"/>
                  <a:cs typeface="Arial" panose="020B0604020202020204" pitchFamily="34" charset="0"/>
                </a:endParaRPr>
              </a:p>
            </p:txBody>
          </p:sp>
          <p:sp>
            <p:nvSpPr>
              <p:cNvPr id="20" name="Cuadro de texto 2">
                <a:extLst>
                  <a:ext uri="{FF2B5EF4-FFF2-40B4-BE49-F238E27FC236}">
                    <a16:creationId xmlns:a16="http://schemas.microsoft.com/office/drawing/2014/main" id="{7F92F7AA-0B98-1758-5B75-432EB6AA9E5F}"/>
                  </a:ext>
                </a:extLst>
              </p:cNvPr>
              <p:cNvSpPr txBox="1">
                <a:spLocks noChangeArrowheads="1"/>
              </p:cNvSpPr>
              <p:nvPr/>
            </p:nvSpPr>
            <p:spPr bwMode="auto">
              <a:xfrm>
                <a:off x="2761130" y="1165412"/>
                <a:ext cx="860439" cy="375878"/>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marL="115570" indent="-115570" algn="l">
                  <a:spcAft>
                    <a:spcPts val="800"/>
                  </a:spcAft>
                </a:pPr>
                <a:r>
                  <a:rPr lang="es-ES" sz="900" b="1">
                    <a:solidFill>
                      <a:srgbClr val="FFFFFF"/>
                    </a:solidFill>
                    <a:effectLst/>
                    <a:latin typeface="Arial" panose="020B0604020202020204" pitchFamily="34" charset="0"/>
                    <a:ea typeface="Arial" panose="020B0604020202020204" pitchFamily="34" charset="0"/>
                    <a:cs typeface="Arial" panose="020B0604020202020204" pitchFamily="34" charset="0"/>
                  </a:rPr>
                  <a:t>6. Válvula de aire</a:t>
                </a:r>
                <a:endParaRPr lang="es-GT" sz="1200">
                  <a:solidFill>
                    <a:srgbClr val="4A3C31"/>
                  </a:solidFill>
                  <a:effectLst/>
                  <a:latin typeface="Arial" panose="020B0604020202020204" pitchFamily="34" charset="0"/>
                  <a:ea typeface="Arial" panose="020B0604020202020204" pitchFamily="34" charset="0"/>
                  <a:cs typeface="Arial" panose="020B0604020202020204" pitchFamily="34" charset="0"/>
                </a:endParaRPr>
              </a:p>
            </p:txBody>
          </p:sp>
          <p:sp>
            <p:nvSpPr>
              <p:cNvPr id="21" name="Cuadro de texto 2">
                <a:extLst>
                  <a:ext uri="{FF2B5EF4-FFF2-40B4-BE49-F238E27FC236}">
                    <a16:creationId xmlns:a16="http://schemas.microsoft.com/office/drawing/2014/main" id="{546B706D-AF2D-80C0-F1E0-BE4A6A9101F0}"/>
                  </a:ext>
                </a:extLst>
              </p:cNvPr>
              <p:cNvSpPr txBox="1">
                <a:spLocks noChangeArrowheads="1"/>
              </p:cNvSpPr>
              <p:nvPr/>
            </p:nvSpPr>
            <p:spPr bwMode="auto">
              <a:xfrm>
                <a:off x="2537012" y="2429436"/>
                <a:ext cx="1084700" cy="375878"/>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marL="124460" indent="-124460" algn="l">
                  <a:spcAft>
                    <a:spcPts val="800"/>
                  </a:spcAft>
                </a:pPr>
                <a:r>
                  <a:rPr lang="es-ES" sz="900" b="1">
                    <a:solidFill>
                      <a:srgbClr val="FFFFFF"/>
                    </a:solidFill>
                    <a:effectLst/>
                    <a:latin typeface="Arial" panose="020B0604020202020204" pitchFamily="34" charset="0"/>
                    <a:ea typeface="Arial" panose="020B0604020202020204" pitchFamily="34" charset="0"/>
                    <a:cs typeface="Arial" panose="020B0604020202020204" pitchFamily="34" charset="0"/>
                  </a:rPr>
                  <a:t>7. Paso aéreo o de zanjón</a:t>
                </a:r>
                <a:endParaRPr lang="es-GT" sz="1200">
                  <a:solidFill>
                    <a:srgbClr val="4A3C31"/>
                  </a:solidFill>
                  <a:effectLst/>
                  <a:latin typeface="Arial" panose="020B0604020202020204" pitchFamily="34" charset="0"/>
                  <a:ea typeface="Arial" panose="020B0604020202020204" pitchFamily="34" charset="0"/>
                  <a:cs typeface="Arial" panose="020B0604020202020204" pitchFamily="34" charset="0"/>
                </a:endParaRPr>
              </a:p>
            </p:txBody>
          </p:sp>
          <p:sp>
            <p:nvSpPr>
              <p:cNvPr id="22" name="Cuadro de texto 2">
                <a:extLst>
                  <a:ext uri="{FF2B5EF4-FFF2-40B4-BE49-F238E27FC236}">
                    <a16:creationId xmlns:a16="http://schemas.microsoft.com/office/drawing/2014/main" id="{96BF0B3F-4F65-C7C9-A962-48AA07F085F7}"/>
                  </a:ext>
                </a:extLst>
              </p:cNvPr>
              <p:cNvSpPr txBox="1">
                <a:spLocks noChangeArrowheads="1"/>
              </p:cNvSpPr>
              <p:nvPr/>
            </p:nvSpPr>
            <p:spPr bwMode="auto">
              <a:xfrm>
                <a:off x="4312024" y="1882589"/>
                <a:ext cx="1084551" cy="375878"/>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marL="124460" indent="-124460" algn="l">
                  <a:spcAft>
                    <a:spcPts val="800"/>
                  </a:spcAft>
                </a:pPr>
                <a:r>
                  <a:rPr lang="es-ES" sz="900" b="1">
                    <a:solidFill>
                      <a:srgbClr val="FFFFFF"/>
                    </a:solidFill>
                    <a:effectLst/>
                    <a:latin typeface="Arial" panose="020B0604020202020204" pitchFamily="34" charset="0"/>
                    <a:ea typeface="Arial" panose="020B0604020202020204" pitchFamily="34" charset="0"/>
                    <a:cs typeface="Arial" panose="020B0604020202020204" pitchFamily="34" charset="0"/>
                  </a:rPr>
                  <a:t>8. Tanque de distribución</a:t>
                </a:r>
                <a:endParaRPr lang="es-GT" sz="1200">
                  <a:solidFill>
                    <a:srgbClr val="4A3C31"/>
                  </a:solidFill>
                  <a:effectLst/>
                  <a:latin typeface="Arial" panose="020B0604020202020204" pitchFamily="34" charset="0"/>
                  <a:ea typeface="Arial" panose="020B0604020202020204" pitchFamily="34" charset="0"/>
                  <a:cs typeface="Arial" panose="020B0604020202020204" pitchFamily="34" charset="0"/>
                </a:endParaRPr>
              </a:p>
            </p:txBody>
          </p:sp>
          <p:sp>
            <p:nvSpPr>
              <p:cNvPr id="23" name="Cuadro de texto 2">
                <a:extLst>
                  <a:ext uri="{FF2B5EF4-FFF2-40B4-BE49-F238E27FC236}">
                    <a16:creationId xmlns:a16="http://schemas.microsoft.com/office/drawing/2014/main" id="{12648241-DF92-41AD-396A-1C4A7E471C1B}"/>
                  </a:ext>
                </a:extLst>
              </p:cNvPr>
              <p:cNvSpPr txBox="1">
                <a:spLocks noChangeArrowheads="1"/>
              </p:cNvSpPr>
              <p:nvPr/>
            </p:nvSpPr>
            <p:spPr bwMode="auto">
              <a:xfrm>
                <a:off x="4034118" y="3388659"/>
                <a:ext cx="1084551" cy="375878"/>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marL="124460" indent="-124460" algn="l">
                  <a:spcAft>
                    <a:spcPts val="800"/>
                  </a:spcAft>
                </a:pPr>
                <a:r>
                  <a:rPr lang="es-ES" sz="900" b="1">
                    <a:solidFill>
                      <a:srgbClr val="FFFFFF"/>
                    </a:solidFill>
                    <a:effectLst/>
                    <a:latin typeface="Arial" panose="020B0604020202020204" pitchFamily="34" charset="0"/>
                    <a:ea typeface="Arial" panose="020B0604020202020204" pitchFamily="34" charset="0"/>
                    <a:cs typeface="Arial" panose="020B0604020202020204" pitchFamily="34" charset="0"/>
                  </a:rPr>
                  <a:t>9. Red de distribución</a:t>
                </a:r>
                <a:endParaRPr lang="es-GT" sz="1200">
                  <a:solidFill>
                    <a:srgbClr val="4A3C31"/>
                  </a:solidFill>
                  <a:effectLst/>
                  <a:latin typeface="Arial" panose="020B0604020202020204" pitchFamily="34" charset="0"/>
                  <a:ea typeface="Arial" panose="020B0604020202020204" pitchFamily="34" charset="0"/>
                  <a:cs typeface="Arial" panose="020B0604020202020204" pitchFamily="34" charset="0"/>
                </a:endParaRPr>
              </a:p>
            </p:txBody>
          </p:sp>
          <p:sp>
            <p:nvSpPr>
              <p:cNvPr id="24" name="Cuadro de texto 2">
                <a:extLst>
                  <a:ext uri="{FF2B5EF4-FFF2-40B4-BE49-F238E27FC236}">
                    <a16:creationId xmlns:a16="http://schemas.microsoft.com/office/drawing/2014/main" id="{2D0E4FEE-1182-EF04-41FF-C6CBC3EE4F0C}"/>
                  </a:ext>
                </a:extLst>
              </p:cNvPr>
              <p:cNvSpPr txBox="1">
                <a:spLocks noChangeArrowheads="1"/>
              </p:cNvSpPr>
              <p:nvPr/>
            </p:nvSpPr>
            <p:spPr bwMode="auto">
              <a:xfrm>
                <a:off x="5809130" y="2662518"/>
                <a:ext cx="1083916" cy="375243"/>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marL="124460" indent="-124460" algn="l">
                  <a:spcAft>
                    <a:spcPts val="800"/>
                  </a:spcAft>
                </a:pPr>
                <a:r>
                  <a:rPr lang="es-ES" sz="900" b="1">
                    <a:solidFill>
                      <a:srgbClr val="FFFFFF"/>
                    </a:solidFill>
                    <a:effectLst/>
                    <a:latin typeface="Arial" panose="020B0604020202020204" pitchFamily="34" charset="0"/>
                    <a:ea typeface="Arial" panose="020B0604020202020204" pitchFamily="34" charset="0"/>
                    <a:cs typeface="Arial" panose="020B0604020202020204" pitchFamily="34" charset="0"/>
                  </a:rPr>
                  <a:t>10. Conexiones domiciliares</a:t>
                </a:r>
                <a:endParaRPr lang="es-GT" sz="1200">
                  <a:solidFill>
                    <a:srgbClr val="4A3C31"/>
                  </a:solidFill>
                  <a:effectLst/>
                  <a:latin typeface="Arial" panose="020B0604020202020204" pitchFamily="34" charset="0"/>
                  <a:ea typeface="Arial" panose="020B0604020202020204" pitchFamily="34" charset="0"/>
                  <a:cs typeface="Arial" panose="020B0604020202020204" pitchFamily="34" charset="0"/>
                </a:endParaRPr>
              </a:p>
            </p:txBody>
          </p:sp>
          <p:sp>
            <p:nvSpPr>
              <p:cNvPr id="25" name="Cuadro de texto 2">
                <a:extLst>
                  <a:ext uri="{FF2B5EF4-FFF2-40B4-BE49-F238E27FC236}">
                    <a16:creationId xmlns:a16="http://schemas.microsoft.com/office/drawing/2014/main" id="{6211A87C-E0B2-4B1C-C3F3-C3BC3DBE44B8}"/>
                  </a:ext>
                </a:extLst>
              </p:cNvPr>
              <p:cNvSpPr txBox="1">
                <a:spLocks noChangeArrowheads="1"/>
              </p:cNvSpPr>
              <p:nvPr/>
            </p:nvSpPr>
            <p:spPr bwMode="auto">
              <a:xfrm>
                <a:off x="1891553" y="53789"/>
                <a:ext cx="3917577" cy="251011"/>
              </a:xfrm>
              <a:prstGeom prst="rect">
                <a:avLst/>
              </a:prstGeom>
              <a:solidFill>
                <a:srgbClr val="FFFFFF">
                  <a:alpha val="58000"/>
                </a:srgbClr>
              </a:solidFill>
              <a:ln w="9525">
                <a:noFill/>
                <a:miter lim="800000"/>
                <a:headEnd/>
                <a:tailEnd/>
              </a:ln>
            </p:spPr>
            <p:txBody>
              <a:bodyPr rot="0" vert="horz" wrap="square" lIns="91440" tIns="45720" rIns="91440" bIns="45720" anchor="t" anchorCtr="0">
                <a:spAutoFit/>
              </a:bodyPr>
              <a:lstStyle/>
              <a:p>
                <a:pPr algn="ctr">
                  <a:spcAft>
                    <a:spcPts val="800"/>
                  </a:spcAft>
                </a:pPr>
                <a:r>
                  <a:rPr lang="es-ES" sz="1000" b="1">
                    <a:solidFill>
                      <a:srgbClr val="4A3C31"/>
                    </a:solidFill>
                    <a:effectLst/>
                    <a:latin typeface="Arial" panose="020B0604020202020204" pitchFamily="34" charset="0"/>
                    <a:ea typeface="Arial" panose="020B0604020202020204" pitchFamily="34" charset="0"/>
                    <a:cs typeface="Arial" panose="020B0604020202020204" pitchFamily="34" charset="0"/>
                  </a:rPr>
                  <a:t>Componentes básicos de un sistema de agua por gravedad</a:t>
                </a:r>
                <a:endParaRPr lang="es-GT" sz="1200">
                  <a:solidFill>
                    <a:srgbClr val="4A3C31"/>
                  </a:solidFill>
                  <a:effectLst/>
                  <a:latin typeface="Arial" panose="020B0604020202020204" pitchFamily="34" charset="0"/>
                  <a:ea typeface="Arial" panose="020B0604020202020204" pitchFamily="34" charset="0"/>
                  <a:cs typeface="Arial" panose="020B0604020202020204" pitchFamily="34" charset="0"/>
                </a:endParaRPr>
              </a:p>
            </p:txBody>
          </p:sp>
        </p:grpSp>
        <p:cxnSp>
          <p:nvCxnSpPr>
            <p:cNvPr id="5" name="839 Conector recto de flecha">
              <a:extLst>
                <a:ext uri="{FF2B5EF4-FFF2-40B4-BE49-F238E27FC236}">
                  <a16:creationId xmlns:a16="http://schemas.microsoft.com/office/drawing/2014/main" id="{1819B7E0-F09E-0D7C-6189-B1E041F763C8}"/>
                </a:ext>
              </a:extLst>
            </p:cNvPr>
            <p:cNvCxnSpPr/>
            <p:nvPr/>
          </p:nvCxnSpPr>
          <p:spPr>
            <a:xfrm flipH="1">
              <a:off x="573741" y="959224"/>
              <a:ext cx="259976" cy="7067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 name="840 Conector recto de flecha">
              <a:extLst>
                <a:ext uri="{FF2B5EF4-FFF2-40B4-BE49-F238E27FC236}">
                  <a16:creationId xmlns:a16="http://schemas.microsoft.com/office/drawing/2014/main" id="{E2A81AA8-9364-63D0-23AA-0F50FEF81B0B}"/>
                </a:ext>
              </a:extLst>
            </p:cNvPr>
            <p:cNvCxnSpPr/>
            <p:nvPr/>
          </p:nvCxnSpPr>
          <p:spPr>
            <a:xfrm flipV="1">
              <a:off x="573741" y="1434353"/>
              <a:ext cx="152400" cy="26079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 name="841 Conector recto de flecha">
              <a:extLst>
                <a:ext uri="{FF2B5EF4-FFF2-40B4-BE49-F238E27FC236}">
                  <a16:creationId xmlns:a16="http://schemas.microsoft.com/office/drawing/2014/main" id="{C30E9399-9BFE-26E8-368D-F5AAA21ACCC0}"/>
                </a:ext>
              </a:extLst>
            </p:cNvPr>
            <p:cNvCxnSpPr/>
            <p:nvPr/>
          </p:nvCxnSpPr>
          <p:spPr>
            <a:xfrm flipV="1">
              <a:off x="1362636" y="2393577"/>
              <a:ext cx="286870" cy="242503"/>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 name="842 Conector recto de flecha">
              <a:extLst>
                <a:ext uri="{FF2B5EF4-FFF2-40B4-BE49-F238E27FC236}">
                  <a16:creationId xmlns:a16="http://schemas.microsoft.com/office/drawing/2014/main" id="{71550ABA-871C-EDE9-2541-883D4A9CDB8C}"/>
                </a:ext>
              </a:extLst>
            </p:cNvPr>
            <p:cNvCxnSpPr/>
            <p:nvPr/>
          </p:nvCxnSpPr>
          <p:spPr>
            <a:xfrm flipH="1">
              <a:off x="1362636" y="1407459"/>
              <a:ext cx="187967" cy="206194"/>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 name="843 Conector recto de flecha">
              <a:extLst>
                <a:ext uri="{FF2B5EF4-FFF2-40B4-BE49-F238E27FC236}">
                  <a16:creationId xmlns:a16="http://schemas.microsoft.com/office/drawing/2014/main" id="{98859CBB-95EA-86C8-8EE0-A83EDFAD203F}"/>
                </a:ext>
              </a:extLst>
            </p:cNvPr>
            <p:cNvCxnSpPr/>
            <p:nvPr/>
          </p:nvCxnSpPr>
          <p:spPr>
            <a:xfrm flipH="1">
              <a:off x="2698377" y="1488141"/>
              <a:ext cx="187960" cy="36710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 name="844 Conector recto de flecha">
              <a:extLst>
                <a:ext uri="{FF2B5EF4-FFF2-40B4-BE49-F238E27FC236}">
                  <a16:creationId xmlns:a16="http://schemas.microsoft.com/office/drawing/2014/main" id="{4057C0F0-191B-D67E-FDC8-134041C6E493}"/>
                </a:ext>
              </a:extLst>
            </p:cNvPr>
            <p:cNvCxnSpPr/>
            <p:nvPr/>
          </p:nvCxnSpPr>
          <p:spPr>
            <a:xfrm flipV="1">
              <a:off x="3039036" y="2259106"/>
              <a:ext cx="215265" cy="23393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 name="845 Conector recto de flecha">
              <a:extLst>
                <a:ext uri="{FF2B5EF4-FFF2-40B4-BE49-F238E27FC236}">
                  <a16:creationId xmlns:a16="http://schemas.microsoft.com/office/drawing/2014/main" id="{8E688EC2-54C8-7ED6-6B3A-FBCE0C4BB76A}"/>
                </a:ext>
              </a:extLst>
            </p:cNvPr>
            <p:cNvCxnSpPr/>
            <p:nvPr/>
          </p:nvCxnSpPr>
          <p:spPr>
            <a:xfrm flipV="1">
              <a:off x="4733365" y="2967318"/>
              <a:ext cx="385169" cy="52951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 name="846 Conector recto de flecha">
              <a:extLst>
                <a:ext uri="{FF2B5EF4-FFF2-40B4-BE49-F238E27FC236}">
                  <a16:creationId xmlns:a16="http://schemas.microsoft.com/office/drawing/2014/main" id="{11EC588D-DB75-4322-7827-9712104B4F16}"/>
                </a:ext>
              </a:extLst>
            </p:cNvPr>
            <p:cNvCxnSpPr/>
            <p:nvPr/>
          </p:nvCxnSpPr>
          <p:spPr>
            <a:xfrm flipH="1">
              <a:off x="4831977" y="2223247"/>
              <a:ext cx="80682" cy="20655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 name="847 Conector recto de flecha">
              <a:extLst>
                <a:ext uri="{FF2B5EF4-FFF2-40B4-BE49-F238E27FC236}">
                  <a16:creationId xmlns:a16="http://schemas.microsoft.com/office/drawing/2014/main" id="{859F8D01-66E6-0A5A-EC67-89354EA395FB}"/>
                </a:ext>
              </a:extLst>
            </p:cNvPr>
            <p:cNvCxnSpPr/>
            <p:nvPr/>
          </p:nvCxnSpPr>
          <p:spPr>
            <a:xfrm>
              <a:off x="6481483" y="2967318"/>
              <a:ext cx="349623" cy="33147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
        <p:nvSpPr>
          <p:cNvPr id="26" name="TextBox 5">
            <a:extLst>
              <a:ext uri="{FF2B5EF4-FFF2-40B4-BE49-F238E27FC236}">
                <a16:creationId xmlns:a16="http://schemas.microsoft.com/office/drawing/2014/main" id="{4D112A22-503F-48FD-23A4-E0BCCFC0BBE1}"/>
              </a:ext>
            </a:extLst>
          </p:cNvPr>
          <p:cNvSpPr txBox="1"/>
          <p:nvPr/>
        </p:nvSpPr>
        <p:spPr>
          <a:xfrm>
            <a:off x="2286671" y="6474826"/>
            <a:ext cx="7221062" cy="276999"/>
          </a:xfrm>
          <a:prstGeom prst="rect">
            <a:avLst/>
          </a:prstGeom>
          <a:noFill/>
        </p:spPr>
        <p:txBody>
          <a:bodyPr wrap="square" rtlCol="0">
            <a:spAutoFit/>
          </a:bodyPr>
          <a:lstStyle/>
          <a:p>
            <a:r>
              <a:rPr lang="es-GT" sz="1200" b="1" dirty="0">
                <a:solidFill>
                  <a:srgbClr val="072874"/>
                </a:solidFill>
                <a:latin typeface="Aptos" panose="020B0004020202020204" pitchFamily="34" charset="0"/>
                <a:cs typeface="Arial" panose="020B0604020202020204" pitchFamily="34" charset="0"/>
              </a:rPr>
              <a:t>Fuente: Water For People, 2023</a:t>
            </a:r>
            <a:endParaRPr lang="es-GT" sz="1200" b="1" noProof="0" dirty="0">
              <a:solidFill>
                <a:srgbClr val="072874"/>
              </a:solidFill>
              <a:latin typeface="Aptos" panose="020B0004020202020204" pitchFamily="34" charset="0"/>
              <a:cs typeface="Arial" panose="020B0604020202020204" pitchFamily="34" charset="0"/>
            </a:endParaRPr>
          </a:p>
        </p:txBody>
      </p:sp>
      <p:pic>
        <p:nvPicPr>
          <p:cNvPr id="27" name="Imagen 26" descr="Logotipo&#10;&#10;Descripción generada automáticamente con confianza media">
            <a:extLst>
              <a:ext uri="{FF2B5EF4-FFF2-40B4-BE49-F238E27FC236}">
                <a16:creationId xmlns:a16="http://schemas.microsoft.com/office/drawing/2014/main" id="{A73647AD-65CA-D48D-6FD7-860613DBDAF9}"/>
              </a:ext>
            </a:extLst>
          </p:cNvPr>
          <p:cNvPicPr>
            <a:picLocks noChangeAspect="1"/>
          </p:cNvPicPr>
          <p:nvPr/>
        </p:nvPicPr>
        <p:blipFill>
          <a:blip r:embed="rId4"/>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2530281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33B4194F-8C53-A39D-859B-001A7CD5BF54}"/>
              </a:ext>
            </a:extLst>
          </p:cNvPr>
          <p:cNvSpPr txBox="1"/>
          <p:nvPr/>
        </p:nvSpPr>
        <p:spPr>
          <a:xfrm>
            <a:off x="4358894" y="398122"/>
            <a:ext cx="3631443"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Enfoques de adaptación </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3" name="Marcador de contenido 4" descr="Diagrama&#10;&#10;Descripción generada automáticamente">
            <a:extLst>
              <a:ext uri="{FF2B5EF4-FFF2-40B4-BE49-F238E27FC236}">
                <a16:creationId xmlns:a16="http://schemas.microsoft.com/office/drawing/2014/main" id="{A4260A65-F1A0-4179-75CC-12ABCDC38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251" y="1339783"/>
            <a:ext cx="10613725" cy="5179881"/>
          </a:xfrm>
          <a:prstGeom prst="rect">
            <a:avLst/>
          </a:prstGeom>
        </p:spPr>
      </p:pic>
      <p:sp>
        <p:nvSpPr>
          <p:cNvPr id="8" name="TextBox 5">
            <a:extLst>
              <a:ext uri="{FF2B5EF4-FFF2-40B4-BE49-F238E27FC236}">
                <a16:creationId xmlns:a16="http://schemas.microsoft.com/office/drawing/2014/main" id="{D3918B5A-AE96-1766-9CD2-4221B992C6AC}"/>
              </a:ext>
            </a:extLst>
          </p:cNvPr>
          <p:cNvSpPr txBox="1"/>
          <p:nvPr/>
        </p:nvSpPr>
        <p:spPr>
          <a:xfrm>
            <a:off x="5057783" y="6484409"/>
            <a:ext cx="1742272" cy="276999"/>
          </a:xfrm>
          <a:prstGeom prst="rect">
            <a:avLst/>
          </a:prstGeom>
          <a:noFill/>
        </p:spPr>
        <p:txBody>
          <a:bodyPr wrap="none" rtlCol="0">
            <a:spAutoFit/>
          </a:bodyPr>
          <a:lstStyle/>
          <a:p>
            <a:r>
              <a:rPr lang="es-GT" sz="1200" b="1" dirty="0">
                <a:solidFill>
                  <a:srgbClr val="072874"/>
                </a:solidFill>
                <a:latin typeface="Aptos" panose="020B0004020202020204" pitchFamily="34" charset="0"/>
                <a:cs typeface="Arial" panose="020B0604020202020204" pitchFamily="34" charset="0"/>
              </a:rPr>
              <a:t>Fuente: </a:t>
            </a:r>
            <a:r>
              <a:rPr lang="es-GT" sz="1200" b="1" dirty="0" err="1">
                <a:solidFill>
                  <a:srgbClr val="072874"/>
                </a:solidFill>
                <a:latin typeface="Aptos" panose="020B0004020202020204" pitchFamily="34" charset="0"/>
                <a:cs typeface="Arial" panose="020B0604020202020204" pitchFamily="34" charset="0"/>
              </a:rPr>
              <a:t>EbA</a:t>
            </a:r>
            <a:r>
              <a:rPr lang="es-GT" sz="1200" b="1" dirty="0">
                <a:solidFill>
                  <a:srgbClr val="072874"/>
                </a:solidFill>
                <a:latin typeface="Aptos" panose="020B0004020202020204" pitchFamily="34" charset="0"/>
                <a:cs typeface="Arial" panose="020B0604020202020204" pitchFamily="34" charset="0"/>
              </a:rPr>
              <a:t> LAC, 2024</a:t>
            </a:r>
            <a:endParaRPr lang="es-GT" sz="1200" b="1" noProof="0" dirty="0">
              <a:solidFill>
                <a:srgbClr val="072874"/>
              </a:solidFill>
              <a:latin typeface="Aptos" panose="020B0004020202020204" pitchFamily="34" charset="0"/>
              <a:cs typeface="Arial" panose="020B0604020202020204" pitchFamily="34" charset="0"/>
            </a:endParaRPr>
          </a:p>
        </p:txBody>
      </p:sp>
      <p:pic>
        <p:nvPicPr>
          <p:cNvPr id="4" name="Imagen 3" descr="Logotipo&#10;&#10;Descripción generada automáticamente con confianza media">
            <a:extLst>
              <a:ext uri="{FF2B5EF4-FFF2-40B4-BE49-F238E27FC236}">
                <a16:creationId xmlns:a16="http://schemas.microsoft.com/office/drawing/2014/main" id="{9DF56280-F34B-9678-A2FD-693BCB42461A}"/>
              </a:ext>
            </a:extLst>
          </p:cNvPr>
          <p:cNvPicPr>
            <a:picLocks noChangeAspect="1"/>
          </p:cNvPicPr>
          <p:nvPr/>
        </p:nvPicPr>
        <p:blipFill>
          <a:blip r:embed="rId3"/>
          <a:stretch>
            <a:fillRect/>
          </a:stretch>
        </p:blipFill>
        <p:spPr>
          <a:xfrm>
            <a:off x="89408" y="6408347"/>
            <a:ext cx="1444752" cy="429121"/>
          </a:xfrm>
          <a:prstGeom prst="rect">
            <a:avLst/>
          </a:prstGeom>
        </p:spPr>
      </p:pic>
    </p:spTree>
    <p:extLst>
      <p:ext uri="{BB962C8B-B14F-4D97-AF65-F5344CB8AC3E}">
        <p14:creationId xmlns:p14="http://schemas.microsoft.com/office/powerpoint/2010/main" val="1665832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Logotipo&#10;&#10;Descripción generada automáticamente con confianza media">
            <a:extLst>
              <a:ext uri="{FF2B5EF4-FFF2-40B4-BE49-F238E27FC236}">
                <a16:creationId xmlns:a16="http://schemas.microsoft.com/office/drawing/2014/main" id="{7C41AE3C-9E4E-0231-4ABA-D598BF4943CE}"/>
              </a:ext>
            </a:extLst>
          </p:cNvPr>
          <p:cNvPicPr>
            <a:picLocks noChangeAspect="1"/>
          </p:cNvPicPr>
          <p:nvPr/>
        </p:nvPicPr>
        <p:blipFill>
          <a:blip r:embed="rId2"/>
          <a:stretch>
            <a:fillRect/>
          </a:stretch>
        </p:blipFill>
        <p:spPr>
          <a:xfrm>
            <a:off x="150368" y="6224812"/>
            <a:ext cx="1444752" cy="429121"/>
          </a:xfrm>
          <a:prstGeom prst="rect">
            <a:avLst/>
          </a:prstGeom>
        </p:spPr>
      </p:pic>
      <p:sp>
        <p:nvSpPr>
          <p:cNvPr id="10" name="TextBox 5">
            <a:extLst>
              <a:ext uri="{FF2B5EF4-FFF2-40B4-BE49-F238E27FC236}">
                <a16:creationId xmlns:a16="http://schemas.microsoft.com/office/drawing/2014/main" id="{207CEE97-B7F7-417C-5177-34C48151C8AE}"/>
              </a:ext>
            </a:extLst>
          </p:cNvPr>
          <p:cNvSpPr txBox="1"/>
          <p:nvPr/>
        </p:nvSpPr>
        <p:spPr>
          <a:xfrm>
            <a:off x="4358894" y="398122"/>
            <a:ext cx="3631443"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Enfoques de adaptación </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20" name="Imagen 19">
            <a:extLst>
              <a:ext uri="{FF2B5EF4-FFF2-40B4-BE49-F238E27FC236}">
                <a16:creationId xmlns:a16="http://schemas.microsoft.com/office/drawing/2014/main" id="{3F4C6EBB-A725-3B1F-DAB1-891F6CC68755}"/>
              </a:ext>
            </a:extLst>
          </p:cNvPr>
          <p:cNvPicPr>
            <a:picLocks noChangeAspect="1"/>
          </p:cNvPicPr>
          <p:nvPr/>
        </p:nvPicPr>
        <p:blipFill rotWithShape="1">
          <a:blip r:embed="rId3"/>
          <a:srcRect t="4152" b="4152"/>
          <a:stretch/>
        </p:blipFill>
        <p:spPr>
          <a:xfrm>
            <a:off x="4663274" y="1058829"/>
            <a:ext cx="6015680" cy="2485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1" name="Grupo 20">
            <a:extLst>
              <a:ext uri="{FF2B5EF4-FFF2-40B4-BE49-F238E27FC236}">
                <a16:creationId xmlns:a16="http://schemas.microsoft.com/office/drawing/2014/main" id="{470B46D1-3302-E1BF-2FF6-CBF91A4CA058}"/>
              </a:ext>
            </a:extLst>
          </p:cNvPr>
          <p:cNvGrpSpPr/>
          <p:nvPr/>
        </p:nvGrpSpPr>
        <p:grpSpPr>
          <a:xfrm>
            <a:off x="6471920" y="3662881"/>
            <a:ext cx="5461357" cy="2991052"/>
            <a:chOff x="5040406" y="2967103"/>
            <a:chExt cx="7031853" cy="3915699"/>
          </a:xfrm>
        </p:grpSpPr>
        <p:pic>
          <p:nvPicPr>
            <p:cNvPr id="22" name="Imagen 21">
              <a:extLst>
                <a:ext uri="{FF2B5EF4-FFF2-40B4-BE49-F238E27FC236}">
                  <a16:creationId xmlns:a16="http://schemas.microsoft.com/office/drawing/2014/main" id="{7519B886-8E88-341A-04F5-B6E99074FC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40406" y="2967103"/>
              <a:ext cx="7031853" cy="39156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Elipse 22">
              <a:extLst>
                <a:ext uri="{FF2B5EF4-FFF2-40B4-BE49-F238E27FC236}">
                  <a16:creationId xmlns:a16="http://schemas.microsoft.com/office/drawing/2014/main" id="{E3FEF5C3-A97A-10B6-4F52-8D5276B71C12}"/>
                </a:ext>
              </a:extLst>
            </p:cNvPr>
            <p:cNvSpPr/>
            <p:nvPr/>
          </p:nvSpPr>
          <p:spPr>
            <a:xfrm>
              <a:off x="10356098" y="5505156"/>
              <a:ext cx="534572" cy="520505"/>
            </a:xfrm>
            <a:prstGeom prst="ellipse">
              <a:avLst/>
            </a:prstGeom>
            <a:noFill/>
            <a:ln w="508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 name="Elipse 23">
              <a:extLst>
                <a:ext uri="{FF2B5EF4-FFF2-40B4-BE49-F238E27FC236}">
                  <a16:creationId xmlns:a16="http://schemas.microsoft.com/office/drawing/2014/main" id="{053E0290-05F6-EF87-AE86-5410CEA864FA}"/>
                </a:ext>
              </a:extLst>
            </p:cNvPr>
            <p:cNvSpPr/>
            <p:nvPr/>
          </p:nvSpPr>
          <p:spPr>
            <a:xfrm>
              <a:off x="5228534" y="5765409"/>
              <a:ext cx="534572" cy="520505"/>
            </a:xfrm>
            <a:prstGeom prst="ellipse">
              <a:avLst/>
            </a:prstGeom>
            <a:noFill/>
            <a:ln w="508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Elipse 24">
              <a:extLst>
                <a:ext uri="{FF2B5EF4-FFF2-40B4-BE49-F238E27FC236}">
                  <a16:creationId xmlns:a16="http://schemas.microsoft.com/office/drawing/2014/main" id="{5DA7C548-9E01-520C-4BFB-F0EF933E814C}"/>
                </a:ext>
              </a:extLst>
            </p:cNvPr>
            <p:cNvSpPr/>
            <p:nvPr/>
          </p:nvSpPr>
          <p:spPr>
            <a:xfrm>
              <a:off x="7536669" y="5765408"/>
              <a:ext cx="534572" cy="520505"/>
            </a:xfrm>
            <a:prstGeom prst="ellipse">
              <a:avLst/>
            </a:prstGeom>
            <a:noFill/>
            <a:ln w="508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
        <p:nvSpPr>
          <p:cNvPr id="27" name="CuadroTexto 26">
            <a:extLst>
              <a:ext uri="{FF2B5EF4-FFF2-40B4-BE49-F238E27FC236}">
                <a16:creationId xmlns:a16="http://schemas.microsoft.com/office/drawing/2014/main" id="{18095D00-2788-677F-DFDA-62F09967E008}"/>
              </a:ext>
            </a:extLst>
          </p:cNvPr>
          <p:cNvSpPr txBox="1"/>
          <p:nvPr/>
        </p:nvSpPr>
        <p:spPr>
          <a:xfrm>
            <a:off x="1920603" y="6198268"/>
            <a:ext cx="5333825" cy="523220"/>
          </a:xfrm>
          <a:prstGeom prst="rect">
            <a:avLst/>
          </a:prstGeom>
          <a:noFill/>
        </p:spPr>
        <p:txBody>
          <a:bodyPr wrap="square" rtlCol="0">
            <a:spAutoFit/>
          </a:bodyPr>
          <a:lstStyle/>
          <a:p>
            <a:r>
              <a:rPr lang="es-GT" sz="1400" dirty="0"/>
              <a:t>Quiché, Guatemala</a:t>
            </a:r>
          </a:p>
          <a:p>
            <a:r>
              <a:rPr lang="es-GT" sz="1400" dirty="0"/>
              <a:t>Foto: </a:t>
            </a:r>
            <a:r>
              <a:rPr lang="es-GT" sz="1400" dirty="0" err="1"/>
              <a:t>Water</a:t>
            </a:r>
            <a:r>
              <a:rPr lang="es-GT" sz="1400" dirty="0"/>
              <a:t> </a:t>
            </a:r>
            <a:r>
              <a:rPr lang="es-GT" sz="1400" dirty="0" err="1"/>
              <a:t>For</a:t>
            </a:r>
            <a:r>
              <a:rPr lang="es-GT" sz="1400" dirty="0"/>
              <a:t> People</a:t>
            </a:r>
          </a:p>
        </p:txBody>
      </p:sp>
      <p:pic>
        <p:nvPicPr>
          <p:cNvPr id="28" name="Imagen 27">
            <a:extLst>
              <a:ext uri="{FF2B5EF4-FFF2-40B4-BE49-F238E27FC236}">
                <a16:creationId xmlns:a16="http://schemas.microsoft.com/office/drawing/2014/main" id="{4D039EC8-92D3-5838-02A9-12BE8502F131}"/>
              </a:ext>
            </a:extLst>
          </p:cNvPr>
          <p:cNvPicPr>
            <a:picLocks noChangeAspect="1"/>
          </p:cNvPicPr>
          <p:nvPr/>
        </p:nvPicPr>
        <p:blipFill>
          <a:blip r:embed="rId5"/>
          <a:stretch>
            <a:fillRect/>
          </a:stretch>
        </p:blipFill>
        <p:spPr>
          <a:xfrm>
            <a:off x="-5945" y="874318"/>
            <a:ext cx="3904230" cy="52056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42191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019F6-E544-49FB-9314-BA8CF18EE26C}"/>
            </a:ext>
          </a:extLst>
        </p:cNvPr>
        <p:cNvGrpSpPr/>
        <p:nvPr/>
      </p:nvGrpSpPr>
      <p:grpSpPr>
        <a:xfrm>
          <a:off x="0" y="0"/>
          <a:ext cx="0" cy="0"/>
          <a:chOff x="0" y="0"/>
          <a:chExt cx="0" cy="0"/>
        </a:xfrm>
      </p:grpSpPr>
      <p:sp>
        <p:nvSpPr>
          <p:cNvPr id="3" name="TextBox 5">
            <a:extLst>
              <a:ext uri="{FF2B5EF4-FFF2-40B4-BE49-F238E27FC236}">
                <a16:creationId xmlns:a16="http://schemas.microsoft.com/office/drawing/2014/main" id="{287DF8D7-F060-F78E-F8A8-D1992C37F478}"/>
              </a:ext>
            </a:extLst>
          </p:cNvPr>
          <p:cNvSpPr txBox="1"/>
          <p:nvPr/>
        </p:nvSpPr>
        <p:spPr>
          <a:xfrm>
            <a:off x="3850994" y="1368106"/>
            <a:ext cx="4490012" cy="461665"/>
          </a:xfrm>
          <a:prstGeom prst="rect">
            <a:avLst/>
          </a:prstGeom>
          <a:noFill/>
        </p:spPr>
        <p:txBody>
          <a:bodyPr wrap="none" rtlCol="0">
            <a:spAutoFit/>
          </a:bodyPr>
          <a:lstStyle/>
          <a:p>
            <a:r>
              <a:rPr lang="es-GT" sz="2400" b="1" noProof="0" dirty="0">
                <a:solidFill>
                  <a:srgbClr val="072874"/>
                </a:solidFill>
                <a:latin typeface="Corbel" panose="020B0503020204020204" pitchFamily="34" charset="0"/>
                <a:cs typeface="Arial" panose="020B0604020202020204" pitchFamily="34" charset="0"/>
              </a:rPr>
              <a:t>Tecnologías en sistemas de agua</a:t>
            </a:r>
          </a:p>
        </p:txBody>
      </p:sp>
      <p:pic>
        <p:nvPicPr>
          <p:cNvPr id="4" name="Google Shape;231;p26">
            <a:extLst>
              <a:ext uri="{FF2B5EF4-FFF2-40B4-BE49-F238E27FC236}">
                <a16:creationId xmlns:a16="http://schemas.microsoft.com/office/drawing/2014/main" id="{30129E16-3743-2B4D-EC3D-FF04A0870747}"/>
              </a:ext>
            </a:extLst>
          </p:cNvPr>
          <p:cNvPicPr preferRelativeResize="0"/>
          <p:nvPr/>
        </p:nvPicPr>
        <p:blipFill>
          <a:blip r:embed="rId2"/>
          <a:srcRect t="24662" b="24662"/>
          <a:stretch/>
        </p:blipFill>
        <p:spPr>
          <a:xfrm>
            <a:off x="3855621" y="2474380"/>
            <a:ext cx="3916106" cy="26460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5">
            <a:extLst>
              <a:ext uri="{FF2B5EF4-FFF2-40B4-BE49-F238E27FC236}">
                <a16:creationId xmlns:a16="http://schemas.microsoft.com/office/drawing/2014/main" id="{DC22A0F8-66DC-E9A1-FF39-5810CB8BA0FB}"/>
              </a:ext>
            </a:extLst>
          </p:cNvPr>
          <p:cNvPicPr>
            <a:picLocks noChangeAspect="1"/>
          </p:cNvPicPr>
          <p:nvPr/>
        </p:nvPicPr>
        <p:blipFill rotWithShape="1">
          <a:blip r:embed="rId3"/>
          <a:srcRect l="17215" t="1374" r="17905" b="33746"/>
          <a:stretch/>
        </p:blipFill>
        <p:spPr>
          <a:xfrm>
            <a:off x="8039916" y="3064881"/>
            <a:ext cx="3656784" cy="27425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n 6" descr="Imagen que contiene edificio, tabla, grande, saltar&#10;&#10;Descripción generada automáticamente">
            <a:extLst>
              <a:ext uri="{FF2B5EF4-FFF2-40B4-BE49-F238E27FC236}">
                <a16:creationId xmlns:a16="http://schemas.microsoft.com/office/drawing/2014/main" id="{BEBB976C-0664-7783-E65D-496A0F7C8ABF}"/>
              </a:ext>
            </a:extLst>
          </p:cNvPr>
          <p:cNvPicPr>
            <a:picLocks noChangeAspect="1"/>
          </p:cNvPicPr>
          <p:nvPr/>
        </p:nvPicPr>
        <p:blipFill>
          <a:blip r:embed="rId4"/>
          <a:stretch>
            <a:fillRect/>
          </a:stretch>
        </p:blipFill>
        <p:spPr>
          <a:xfrm>
            <a:off x="150368" y="1968861"/>
            <a:ext cx="3310152" cy="24977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E04BF5F7-8DDF-1172-C563-9F6824A49BB5}"/>
              </a:ext>
            </a:extLst>
          </p:cNvPr>
          <p:cNvSpPr txBox="1"/>
          <p:nvPr/>
        </p:nvSpPr>
        <p:spPr>
          <a:xfrm>
            <a:off x="150368" y="4645423"/>
            <a:ext cx="2864975" cy="646331"/>
          </a:xfrm>
          <a:prstGeom prst="rect">
            <a:avLst/>
          </a:prstGeom>
          <a:noFill/>
        </p:spPr>
        <p:txBody>
          <a:bodyPr wrap="square">
            <a:spAutoFit/>
          </a:bodyPr>
          <a:lstStyle/>
          <a:p>
            <a:pPr algn="ctr"/>
            <a:r>
              <a:rPr lang="es-GT" sz="1800" b="1" noProof="0" dirty="0">
                <a:solidFill>
                  <a:srgbClr val="072874"/>
                </a:solidFill>
                <a:latin typeface="Corbel" panose="020B0503020204020204" pitchFamily="34" charset="0"/>
                <a:cs typeface="Arial Nova Cond" panose="020F0502020204030204" pitchFamily="34" charset="0"/>
              </a:rPr>
              <a:t>Captación de </a:t>
            </a:r>
          </a:p>
          <a:p>
            <a:pPr algn="ctr"/>
            <a:r>
              <a:rPr lang="es-GT" sz="1800" b="1" noProof="0" dirty="0">
                <a:solidFill>
                  <a:srgbClr val="072874"/>
                </a:solidFill>
                <a:latin typeface="Corbel" panose="020B0503020204020204" pitchFamily="34" charset="0"/>
                <a:cs typeface="Arial Nova Cond" panose="020F0502020204030204" pitchFamily="34" charset="0"/>
              </a:rPr>
              <a:t>agua de lluvia</a:t>
            </a:r>
          </a:p>
        </p:txBody>
      </p:sp>
      <p:sp>
        <p:nvSpPr>
          <p:cNvPr id="8" name="CuadroTexto 7">
            <a:extLst>
              <a:ext uri="{FF2B5EF4-FFF2-40B4-BE49-F238E27FC236}">
                <a16:creationId xmlns:a16="http://schemas.microsoft.com/office/drawing/2014/main" id="{F0B8F9B4-C5F4-12D8-5B5F-F1A1CF3FE247}"/>
              </a:ext>
            </a:extLst>
          </p:cNvPr>
          <p:cNvSpPr txBox="1"/>
          <p:nvPr/>
        </p:nvSpPr>
        <p:spPr>
          <a:xfrm>
            <a:off x="4174350" y="5294180"/>
            <a:ext cx="2864975" cy="646331"/>
          </a:xfrm>
          <a:prstGeom prst="rect">
            <a:avLst/>
          </a:prstGeom>
          <a:noFill/>
        </p:spPr>
        <p:txBody>
          <a:bodyPr wrap="square">
            <a:spAutoFit/>
          </a:bodyPr>
          <a:lstStyle/>
          <a:p>
            <a:pPr algn="ctr"/>
            <a:r>
              <a:rPr lang="es-GT" sz="1800" b="1" noProof="0" dirty="0">
                <a:solidFill>
                  <a:srgbClr val="072874"/>
                </a:solidFill>
                <a:latin typeface="Corbel" panose="020B0503020204020204" pitchFamily="34" charset="0"/>
                <a:cs typeface="Arial Nova Cond" panose="020F0502020204030204" pitchFamily="34" charset="0"/>
              </a:rPr>
              <a:t>Captación </a:t>
            </a:r>
          </a:p>
          <a:p>
            <a:pPr algn="ctr"/>
            <a:r>
              <a:rPr lang="es-GT" sz="1800" b="1" noProof="0" dirty="0">
                <a:solidFill>
                  <a:srgbClr val="072874"/>
                </a:solidFill>
                <a:latin typeface="Corbel" panose="020B0503020204020204" pitchFamily="34" charset="0"/>
                <a:cs typeface="Arial Nova Cond" panose="020F0502020204030204" pitchFamily="34" charset="0"/>
              </a:rPr>
              <a:t>de </a:t>
            </a:r>
            <a:r>
              <a:rPr lang="es-GT" sz="1800" b="1" noProof="0" dirty="0" err="1">
                <a:solidFill>
                  <a:srgbClr val="072874"/>
                </a:solidFill>
                <a:latin typeface="Corbel" panose="020B0503020204020204" pitchFamily="34" charset="0"/>
                <a:cs typeface="Arial Nova Cond" panose="020F0502020204030204" pitchFamily="34" charset="0"/>
              </a:rPr>
              <a:t>micronacimientos</a:t>
            </a:r>
            <a:endParaRPr lang="es-GT" sz="1800" b="1" noProof="0" dirty="0">
              <a:solidFill>
                <a:srgbClr val="072874"/>
              </a:solidFill>
              <a:latin typeface="Corbel" panose="020B0503020204020204" pitchFamily="34" charset="0"/>
              <a:cs typeface="Arial Nova Cond" panose="020F0502020204030204" pitchFamily="34" charset="0"/>
            </a:endParaRPr>
          </a:p>
        </p:txBody>
      </p:sp>
      <p:sp>
        <p:nvSpPr>
          <p:cNvPr id="9" name="CuadroTexto 8">
            <a:extLst>
              <a:ext uri="{FF2B5EF4-FFF2-40B4-BE49-F238E27FC236}">
                <a16:creationId xmlns:a16="http://schemas.microsoft.com/office/drawing/2014/main" id="{CA192235-AAA5-C7F7-96A1-1C28BBECCE22}"/>
              </a:ext>
            </a:extLst>
          </p:cNvPr>
          <p:cNvSpPr txBox="1"/>
          <p:nvPr/>
        </p:nvSpPr>
        <p:spPr>
          <a:xfrm>
            <a:off x="8258611" y="5940511"/>
            <a:ext cx="2864975" cy="646331"/>
          </a:xfrm>
          <a:prstGeom prst="rect">
            <a:avLst/>
          </a:prstGeom>
          <a:noFill/>
        </p:spPr>
        <p:txBody>
          <a:bodyPr wrap="square">
            <a:spAutoFit/>
          </a:bodyPr>
          <a:lstStyle/>
          <a:p>
            <a:pPr algn="ctr"/>
            <a:r>
              <a:rPr lang="es-GT" sz="1800" b="1" noProof="0" dirty="0">
                <a:solidFill>
                  <a:srgbClr val="072874"/>
                </a:solidFill>
                <a:latin typeface="Corbel" panose="020B0503020204020204" pitchFamily="34" charset="0"/>
                <a:cs typeface="Arial Nova Cond" panose="020F0502020204030204" pitchFamily="34" charset="0"/>
              </a:rPr>
              <a:t>Sistema </a:t>
            </a:r>
          </a:p>
          <a:p>
            <a:pPr algn="ctr"/>
            <a:r>
              <a:rPr lang="es-GT" sz="1800" b="1" noProof="0" dirty="0">
                <a:solidFill>
                  <a:srgbClr val="072874"/>
                </a:solidFill>
                <a:latin typeface="Corbel" panose="020B0503020204020204" pitchFamily="34" charset="0"/>
                <a:cs typeface="Arial Nova Cond" panose="020F0502020204030204" pitchFamily="34" charset="0"/>
              </a:rPr>
              <a:t>Convencionales </a:t>
            </a:r>
          </a:p>
        </p:txBody>
      </p:sp>
      <p:pic>
        <p:nvPicPr>
          <p:cNvPr id="2" name="Imagen 1" descr="Logotipo&#10;&#10;Descripción generada automáticamente con confianza media">
            <a:extLst>
              <a:ext uri="{FF2B5EF4-FFF2-40B4-BE49-F238E27FC236}">
                <a16:creationId xmlns:a16="http://schemas.microsoft.com/office/drawing/2014/main" id="{E5E7AF51-6D3E-7D26-40D1-56E1D8D562DC}"/>
              </a:ext>
            </a:extLst>
          </p:cNvPr>
          <p:cNvPicPr>
            <a:picLocks noChangeAspect="1"/>
          </p:cNvPicPr>
          <p:nvPr/>
        </p:nvPicPr>
        <p:blipFill>
          <a:blip r:embed="rId5"/>
          <a:stretch>
            <a:fillRect/>
          </a:stretch>
        </p:blipFill>
        <p:spPr>
          <a:xfrm>
            <a:off x="150368" y="6224812"/>
            <a:ext cx="1444752" cy="429121"/>
          </a:xfrm>
          <a:prstGeom prst="rect">
            <a:avLst/>
          </a:prstGeom>
        </p:spPr>
      </p:pic>
      <p:sp>
        <p:nvSpPr>
          <p:cNvPr id="10" name="TextBox 5">
            <a:extLst>
              <a:ext uri="{FF2B5EF4-FFF2-40B4-BE49-F238E27FC236}">
                <a16:creationId xmlns:a16="http://schemas.microsoft.com/office/drawing/2014/main" id="{8AE0D353-7A4F-016A-A8B8-6F35EA8DCC6C}"/>
              </a:ext>
            </a:extLst>
          </p:cNvPr>
          <p:cNvSpPr txBox="1"/>
          <p:nvPr/>
        </p:nvSpPr>
        <p:spPr>
          <a:xfrm>
            <a:off x="4358894" y="398122"/>
            <a:ext cx="3631443"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Enfoques de adaptación </a:t>
            </a:r>
            <a:endParaRPr lang="es-GT" sz="2400" b="1" noProof="0" dirty="0">
              <a:solidFill>
                <a:srgbClr val="072874"/>
              </a:solidFill>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010380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A31DCDCB-AC7E-1F2F-95BA-4EB88CB1649F}"/>
              </a:ext>
            </a:extLst>
          </p:cNvPr>
          <p:cNvSpPr txBox="1"/>
          <p:nvPr/>
        </p:nvSpPr>
        <p:spPr>
          <a:xfrm>
            <a:off x="666308" y="1663725"/>
            <a:ext cx="1857624" cy="400110"/>
          </a:xfrm>
          <a:prstGeom prst="rect">
            <a:avLst/>
          </a:prstGeom>
          <a:noFill/>
        </p:spPr>
        <p:txBody>
          <a:bodyPr wrap="none" rtlCol="0">
            <a:spAutoFit/>
          </a:bodyPr>
          <a:lstStyle/>
          <a:p>
            <a:r>
              <a:rPr lang="es-GT" sz="2000" b="1" noProof="0" dirty="0">
                <a:solidFill>
                  <a:srgbClr val="072874"/>
                </a:solidFill>
                <a:latin typeface="Corbel" panose="020B0503020204020204" pitchFamily="34" charset="0"/>
                <a:cs typeface="Arial" panose="020B0604020202020204" pitchFamily="34" charset="0"/>
              </a:rPr>
              <a:t>Contexto Rural</a:t>
            </a:r>
          </a:p>
        </p:txBody>
      </p:sp>
      <p:sp>
        <p:nvSpPr>
          <p:cNvPr id="4" name="CuadroTexto 3">
            <a:extLst>
              <a:ext uri="{FF2B5EF4-FFF2-40B4-BE49-F238E27FC236}">
                <a16:creationId xmlns:a16="http://schemas.microsoft.com/office/drawing/2014/main" id="{84688C1D-F271-3C55-33CB-ECFB25A2D75B}"/>
              </a:ext>
            </a:extLst>
          </p:cNvPr>
          <p:cNvSpPr txBox="1"/>
          <p:nvPr/>
        </p:nvSpPr>
        <p:spPr>
          <a:xfrm>
            <a:off x="586323" y="4094090"/>
            <a:ext cx="3159625" cy="646331"/>
          </a:xfrm>
          <a:prstGeom prst="rect">
            <a:avLst/>
          </a:prstGeom>
          <a:noFill/>
        </p:spPr>
        <p:txBody>
          <a:bodyPr wrap="square">
            <a:spAutoFit/>
          </a:bodyPr>
          <a:lstStyle/>
          <a:p>
            <a:pPr algn="ctr"/>
            <a:r>
              <a:rPr lang="es-GT" sz="1800" b="1" noProof="0" dirty="0">
                <a:solidFill>
                  <a:srgbClr val="072874"/>
                </a:solidFill>
                <a:latin typeface="Corbel" panose="020B0503020204020204" pitchFamily="34" charset="0"/>
                <a:cs typeface="Arial Nova Cond" panose="020F0502020204030204" pitchFamily="34" charset="0"/>
              </a:rPr>
              <a:t>Sistema de agua con protección de poz</a:t>
            </a:r>
            <a:r>
              <a:rPr lang="es-GT" b="1" noProof="0" dirty="0">
                <a:solidFill>
                  <a:srgbClr val="072874"/>
                </a:solidFill>
                <a:latin typeface="Corbel" panose="020B0503020204020204" pitchFamily="34" charset="0"/>
                <a:cs typeface="Arial Nova Cond" panose="020F0502020204030204" pitchFamily="34" charset="0"/>
              </a:rPr>
              <a:t>o artesanal</a:t>
            </a:r>
            <a:endParaRPr lang="es-GT" sz="1800" b="1" noProof="0" dirty="0">
              <a:solidFill>
                <a:srgbClr val="072874"/>
              </a:solidFill>
              <a:latin typeface="Corbel" panose="020B0503020204020204" pitchFamily="34" charset="0"/>
              <a:cs typeface="Arial Nova Cond" panose="020F0502020204030204" pitchFamily="34" charset="0"/>
            </a:endParaRPr>
          </a:p>
        </p:txBody>
      </p:sp>
      <p:sp>
        <p:nvSpPr>
          <p:cNvPr id="5" name="CuadroTexto 4">
            <a:extLst>
              <a:ext uri="{FF2B5EF4-FFF2-40B4-BE49-F238E27FC236}">
                <a16:creationId xmlns:a16="http://schemas.microsoft.com/office/drawing/2014/main" id="{82D0E68B-ADA2-2293-8C8D-88FE9A5CF989}"/>
              </a:ext>
            </a:extLst>
          </p:cNvPr>
          <p:cNvSpPr txBox="1"/>
          <p:nvPr/>
        </p:nvSpPr>
        <p:spPr>
          <a:xfrm>
            <a:off x="4663512" y="5855480"/>
            <a:ext cx="2864975" cy="369332"/>
          </a:xfrm>
          <a:prstGeom prst="rect">
            <a:avLst/>
          </a:prstGeom>
          <a:noFill/>
        </p:spPr>
        <p:txBody>
          <a:bodyPr wrap="square">
            <a:spAutoFit/>
          </a:bodyPr>
          <a:lstStyle/>
          <a:p>
            <a:pPr algn="ctr"/>
            <a:r>
              <a:rPr lang="es-GT" sz="1800" b="1" noProof="0" dirty="0" err="1">
                <a:solidFill>
                  <a:srgbClr val="072874"/>
                </a:solidFill>
                <a:latin typeface="Corbel" panose="020B0503020204020204" pitchFamily="34" charset="0"/>
                <a:cs typeface="Arial Nova Cond" panose="020F0502020204030204" pitchFamily="34" charset="0"/>
              </a:rPr>
              <a:t>Minisistema</a:t>
            </a:r>
            <a:r>
              <a:rPr lang="es-GT" sz="1800" b="1" noProof="0" dirty="0">
                <a:solidFill>
                  <a:srgbClr val="072874"/>
                </a:solidFill>
                <a:latin typeface="Corbel" panose="020B0503020204020204" pitchFamily="34" charset="0"/>
                <a:cs typeface="Arial Nova Cond" panose="020F0502020204030204" pitchFamily="34" charset="0"/>
              </a:rPr>
              <a:t> por gravedad</a:t>
            </a:r>
          </a:p>
        </p:txBody>
      </p:sp>
      <p:sp>
        <p:nvSpPr>
          <p:cNvPr id="6" name="CuadroTexto 5">
            <a:extLst>
              <a:ext uri="{FF2B5EF4-FFF2-40B4-BE49-F238E27FC236}">
                <a16:creationId xmlns:a16="http://schemas.microsoft.com/office/drawing/2014/main" id="{06061D4B-CEDC-1D33-1016-62A413835840}"/>
              </a:ext>
            </a:extLst>
          </p:cNvPr>
          <p:cNvSpPr txBox="1"/>
          <p:nvPr/>
        </p:nvSpPr>
        <p:spPr>
          <a:xfrm>
            <a:off x="8558378" y="3834960"/>
            <a:ext cx="3047299" cy="646331"/>
          </a:xfrm>
          <a:prstGeom prst="rect">
            <a:avLst/>
          </a:prstGeom>
          <a:noFill/>
        </p:spPr>
        <p:txBody>
          <a:bodyPr wrap="square">
            <a:spAutoFit/>
          </a:bodyPr>
          <a:lstStyle/>
          <a:p>
            <a:pPr algn="ctr"/>
            <a:r>
              <a:rPr lang="es-GT" sz="1800" b="1" noProof="0" dirty="0" err="1">
                <a:solidFill>
                  <a:srgbClr val="072874"/>
                </a:solidFill>
                <a:latin typeface="Corbel" panose="020B0503020204020204" pitchFamily="34" charset="0"/>
                <a:cs typeface="Arial Nova Cond" panose="020F0502020204030204" pitchFamily="34" charset="0"/>
              </a:rPr>
              <a:t>Minisistema</a:t>
            </a:r>
            <a:r>
              <a:rPr lang="es-GT" sz="1800" b="1" noProof="0" dirty="0">
                <a:solidFill>
                  <a:srgbClr val="072874"/>
                </a:solidFill>
                <a:latin typeface="Corbel" panose="020B0503020204020204" pitchFamily="34" charset="0"/>
                <a:cs typeface="Arial Nova Cond" panose="020F0502020204030204" pitchFamily="34" charset="0"/>
              </a:rPr>
              <a:t> m</a:t>
            </a:r>
            <a:r>
              <a:rPr lang="es-GT" b="1" noProof="0" dirty="0">
                <a:solidFill>
                  <a:srgbClr val="072874"/>
                </a:solidFill>
                <a:latin typeface="Corbel" panose="020B0503020204020204" pitchFamily="34" charset="0"/>
                <a:cs typeface="Arial Nova Cond" panose="020F0502020204030204" pitchFamily="34" charset="0"/>
              </a:rPr>
              <a:t>ixto (gravedad y bombeo)</a:t>
            </a:r>
            <a:r>
              <a:rPr lang="es-GT" sz="1800" b="1" noProof="0" dirty="0">
                <a:solidFill>
                  <a:srgbClr val="072874"/>
                </a:solidFill>
                <a:latin typeface="Corbel" panose="020B0503020204020204" pitchFamily="34" charset="0"/>
                <a:cs typeface="Arial Nova Cond" panose="020F0502020204030204" pitchFamily="34" charset="0"/>
              </a:rPr>
              <a:t> </a:t>
            </a:r>
          </a:p>
        </p:txBody>
      </p:sp>
      <p:pic>
        <p:nvPicPr>
          <p:cNvPr id="7" name="Imagen 6" descr="Imagen que contiene foto, mostrando, diferente, edificio&#10;&#10;Descripción generada automáticamente">
            <a:extLst>
              <a:ext uri="{FF2B5EF4-FFF2-40B4-BE49-F238E27FC236}">
                <a16:creationId xmlns:a16="http://schemas.microsoft.com/office/drawing/2014/main" id="{E5DD447B-BBA7-AC31-79D5-937A4EB9D924}"/>
              </a:ext>
            </a:extLst>
          </p:cNvPr>
          <p:cNvPicPr>
            <a:picLocks noChangeAspect="1"/>
          </p:cNvPicPr>
          <p:nvPr/>
        </p:nvPicPr>
        <p:blipFill>
          <a:blip r:embed="rId2"/>
          <a:stretch>
            <a:fillRect/>
          </a:stretch>
        </p:blipFill>
        <p:spPr>
          <a:xfrm>
            <a:off x="3877562" y="2528468"/>
            <a:ext cx="4345749" cy="3259313"/>
          </a:xfrm>
          <a:prstGeom prst="rect">
            <a:avLst/>
          </a:prstGeom>
        </p:spPr>
      </p:pic>
      <p:pic>
        <p:nvPicPr>
          <p:cNvPr id="8" name="Imagen 7" descr="Imagen que contiene foto, pequeño, diferente, alimentos&#10;&#10;Descripción generada automáticamente">
            <a:extLst>
              <a:ext uri="{FF2B5EF4-FFF2-40B4-BE49-F238E27FC236}">
                <a16:creationId xmlns:a16="http://schemas.microsoft.com/office/drawing/2014/main" id="{78DEECF0-003F-1C28-B4B4-68F5CE57C9A1}"/>
              </a:ext>
            </a:extLst>
          </p:cNvPr>
          <p:cNvPicPr>
            <a:picLocks noChangeAspect="1"/>
          </p:cNvPicPr>
          <p:nvPr/>
        </p:nvPicPr>
        <p:blipFill>
          <a:blip r:embed="rId3"/>
          <a:srcRect t="12984" b="19725"/>
          <a:stretch/>
        </p:blipFill>
        <p:spPr>
          <a:xfrm>
            <a:off x="314601" y="2063835"/>
            <a:ext cx="3431347" cy="1731739"/>
          </a:xfrm>
          <a:prstGeom prst="rect">
            <a:avLst/>
          </a:prstGeom>
        </p:spPr>
      </p:pic>
      <p:pic>
        <p:nvPicPr>
          <p:cNvPr id="9" name="Imagen 8" descr="Imagen que contiene foto, mostrando, diferente, edificio&#10;&#10;Descripción generada automáticamente">
            <a:extLst>
              <a:ext uri="{FF2B5EF4-FFF2-40B4-BE49-F238E27FC236}">
                <a16:creationId xmlns:a16="http://schemas.microsoft.com/office/drawing/2014/main" id="{81AC8095-D425-F169-D9EF-A6DFB6E865B4}"/>
              </a:ext>
            </a:extLst>
          </p:cNvPr>
          <p:cNvPicPr>
            <a:picLocks noChangeAspect="1"/>
          </p:cNvPicPr>
          <p:nvPr/>
        </p:nvPicPr>
        <p:blipFill>
          <a:blip r:embed="rId4"/>
          <a:stretch>
            <a:fillRect/>
          </a:stretch>
        </p:blipFill>
        <p:spPr>
          <a:xfrm>
            <a:off x="8398778" y="1480356"/>
            <a:ext cx="3139472" cy="2354604"/>
          </a:xfrm>
          <a:prstGeom prst="rect">
            <a:avLst/>
          </a:prstGeom>
        </p:spPr>
      </p:pic>
      <p:sp>
        <p:nvSpPr>
          <p:cNvPr id="10" name="TextBox 5">
            <a:extLst>
              <a:ext uri="{FF2B5EF4-FFF2-40B4-BE49-F238E27FC236}">
                <a16:creationId xmlns:a16="http://schemas.microsoft.com/office/drawing/2014/main" id="{9ECC7411-BAE4-F161-D5AC-264F52BE92FC}"/>
              </a:ext>
            </a:extLst>
          </p:cNvPr>
          <p:cNvSpPr txBox="1"/>
          <p:nvPr/>
        </p:nvSpPr>
        <p:spPr>
          <a:xfrm>
            <a:off x="5263773" y="1663725"/>
            <a:ext cx="3182281" cy="461665"/>
          </a:xfrm>
          <a:prstGeom prst="rect">
            <a:avLst/>
          </a:prstGeom>
          <a:noFill/>
        </p:spPr>
        <p:txBody>
          <a:bodyPr wrap="none" rtlCol="0">
            <a:spAutoFit/>
          </a:bodyPr>
          <a:lstStyle/>
          <a:p>
            <a:r>
              <a:rPr lang="es-GT" sz="2400" b="1" noProof="0" dirty="0">
                <a:solidFill>
                  <a:srgbClr val="072874"/>
                </a:solidFill>
                <a:latin typeface="Corbel" panose="020B0503020204020204" pitchFamily="34" charset="0"/>
                <a:cs typeface="Arial" panose="020B0604020202020204" pitchFamily="34" charset="0"/>
              </a:rPr>
              <a:t>Sistemas unifamiliares</a:t>
            </a:r>
          </a:p>
        </p:txBody>
      </p:sp>
      <p:pic>
        <p:nvPicPr>
          <p:cNvPr id="2" name="Imagen 1" descr="Logotipo&#10;&#10;Descripción generada automáticamente con confianza media">
            <a:extLst>
              <a:ext uri="{FF2B5EF4-FFF2-40B4-BE49-F238E27FC236}">
                <a16:creationId xmlns:a16="http://schemas.microsoft.com/office/drawing/2014/main" id="{4D86FC90-9EDF-69F1-A634-82A851D2E66A}"/>
              </a:ext>
            </a:extLst>
          </p:cNvPr>
          <p:cNvPicPr>
            <a:picLocks noChangeAspect="1"/>
          </p:cNvPicPr>
          <p:nvPr/>
        </p:nvPicPr>
        <p:blipFill>
          <a:blip r:embed="rId5"/>
          <a:stretch>
            <a:fillRect/>
          </a:stretch>
        </p:blipFill>
        <p:spPr>
          <a:xfrm>
            <a:off x="150368" y="6224812"/>
            <a:ext cx="1444752" cy="429121"/>
          </a:xfrm>
          <a:prstGeom prst="rect">
            <a:avLst/>
          </a:prstGeom>
        </p:spPr>
      </p:pic>
      <p:sp>
        <p:nvSpPr>
          <p:cNvPr id="11" name="TextBox 5">
            <a:extLst>
              <a:ext uri="{FF2B5EF4-FFF2-40B4-BE49-F238E27FC236}">
                <a16:creationId xmlns:a16="http://schemas.microsoft.com/office/drawing/2014/main" id="{0E3329EB-13D4-54F3-FB7B-118827CA6631}"/>
              </a:ext>
            </a:extLst>
          </p:cNvPr>
          <p:cNvSpPr txBox="1"/>
          <p:nvPr/>
        </p:nvSpPr>
        <p:spPr>
          <a:xfrm>
            <a:off x="4358894" y="398122"/>
            <a:ext cx="3631443" cy="461665"/>
          </a:xfrm>
          <a:prstGeom prst="rect">
            <a:avLst/>
          </a:prstGeom>
          <a:noFill/>
        </p:spPr>
        <p:txBody>
          <a:bodyPr wrap="none" rtlCol="0">
            <a:spAutoFit/>
          </a:bodyPr>
          <a:lstStyle/>
          <a:p>
            <a:r>
              <a:rPr lang="es-GT" sz="2400" b="1" dirty="0">
                <a:solidFill>
                  <a:srgbClr val="072874"/>
                </a:solidFill>
                <a:latin typeface="Aptos" panose="020B0004020202020204" pitchFamily="34" charset="0"/>
                <a:cs typeface="Arial" panose="020B0604020202020204" pitchFamily="34" charset="0"/>
              </a:rPr>
              <a:t>Enfoques de adaptación </a:t>
            </a:r>
            <a:endParaRPr lang="es-GT" sz="2400" b="1" noProof="0" dirty="0">
              <a:solidFill>
                <a:srgbClr val="072874"/>
              </a:solidFill>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396190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D0ADAD92-3CD9-77F0-85D3-0F352A585663}"/>
              </a:ext>
            </a:extLst>
          </p:cNvPr>
          <p:cNvSpPr txBox="1"/>
          <p:nvPr/>
        </p:nvSpPr>
        <p:spPr>
          <a:xfrm>
            <a:off x="2305878" y="555520"/>
            <a:ext cx="7834600" cy="830997"/>
          </a:xfrm>
          <a:prstGeom prst="rect">
            <a:avLst/>
          </a:prstGeom>
          <a:noFill/>
        </p:spPr>
        <p:txBody>
          <a:bodyPr wrap="square" rtlCol="0">
            <a:spAutoFit/>
          </a:bodyPr>
          <a:lstStyle/>
          <a:p>
            <a:r>
              <a:rPr lang="es-GT" sz="2400" b="1" dirty="0">
                <a:solidFill>
                  <a:srgbClr val="072874"/>
                </a:solidFill>
                <a:latin typeface="Aptos" panose="020B0004020202020204" pitchFamily="34" charset="0"/>
                <a:cs typeface="Arial" panose="020B0604020202020204" pitchFamily="34" charset="0"/>
              </a:rPr>
              <a:t>Buenas prácticas en el abastecimiento de agua potable y saneamiento</a:t>
            </a:r>
            <a:endParaRPr lang="es-GT" sz="2400" b="1" noProof="0" dirty="0">
              <a:solidFill>
                <a:srgbClr val="072874"/>
              </a:solidFill>
              <a:latin typeface="Aptos" panose="020B00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5E6903F4-82E3-D719-025D-BE5188519556}"/>
              </a:ext>
            </a:extLst>
          </p:cNvPr>
          <p:cNvPicPr>
            <a:picLocks noChangeAspect="1"/>
          </p:cNvPicPr>
          <p:nvPr/>
        </p:nvPicPr>
        <p:blipFill rotWithShape="1">
          <a:blip r:embed="rId2">
            <a:extLst>
              <a:ext uri="{28A0092B-C50C-407E-A947-70E740481C1C}">
                <a14:useLocalDpi xmlns:a14="http://schemas.microsoft.com/office/drawing/2010/main" val="0"/>
              </a:ext>
            </a:extLst>
          </a:blip>
          <a:srcRect l="21921" b="10749"/>
          <a:stretch/>
        </p:blipFill>
        <p:spPr bwMode="auto">
          <a:xfrm>
            <a:off x="579608" y="2041679"/>
            <a:ext cx="3563083" cy="2133677"/>
          </a:xfrm>
          <a:prstGeom prst="rect">
            <a:avLst/>
          </a:prstGeom>
          <a:noFill/>
          <a:ln>
            <a:noFill/>
          </a:ln>
          <a:extLst>
            <a:ext uri="{53640926-AAD7-44D8-BBD7-CCE9431645EC}">
              <a14:shadowObscured xmlns:a14="http://schemas.microsoft.com/office/drawing/2010/main"/>
            </a:ext>
          </a:extLst>
        </p:spPr>
      </p:pic>
      <p:sp>
        <p:nvSpPr>
          <p:cNvPr id="4" name="Rectángulo 3">
            <a:extLst>
              <a:ext uri="{FF2B5EF4-FFF2-40B4-BE49-F238E27FC236}">
                <a16:creationId xmlns:a16="http://schemas.microsoft.com/office/drawing/2014/main" id="{3CFB6C4C-B38A-025E-F5DC-91B8EB7966A6}"/>
              </a:ext>
            </a:extLst>
          </p:cNvPr>
          <p:cNvSpPr/>
          <p:nvPr/>
        </p:nvSpPr>
        <p:spPr>
          <a:xfrm>
            <a:off x="579608" y="4191907"/>
            <a:ext cx="3563084" cy="549442"/>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000" b="1" dirty="0"/>
              <a:t>Buenas prácticas en el uso del agua </a:t>
            </a:r>
            <a:endParaRPr lang="es-GT" sz="2000" b="1" dirty="0"/>
          </a:p>
        </p:txBody>
      </p:sp>
      <p:pic>
        <p:nvPicPr>
          <p:cNvPr id="5" name="Imagen 4">
            <a:extLst>
              <a:ext uri="{FF2B5EF4-FFF2-40B4-BE49-F238E27FC236}">
                <a16:creationId xmlns:a16="http://schemas.microsoft.com/office/drawing/2014/main" id="{6FE3785D-5884-97AA-46E0-671765E52149}"/>
              </a:ext>
            </a:extLst>
          </p:cNvPr>
          <p:cNvPicPr>
            <a:picLocks noChangeAspect="1"/>
          </p:cNvPicPr>
          <p:nvPr/>
        </p:nvPicPr>
        <p:blipFill rotWithShape="1">
          <a:blip r:embed="rId3">
            <a:extLst>
              <a:ext uri="{28A0092B-C50C-407E-A947-70E740481C1C}">
                <a14:useLocalDpi xmlns:a14="http://schemas.microsoft.com/office/drawing/2010/main" val="0"/>
              </a:ext>
            </a:extLst>
          </a:blip>
          <a:srcRect l="2456" t="20074" r="20176" b="13755"/>
          <a:stretch/>
        </p:blipFill>
        <p:spPr bwMode="auto">
          <a:xfrm>
            <a:off x="4410847" y="2050822"/>
            <a:ext cx="3292015" cy="2246630"/>
          </a:xfrm>
          <a:prstGeom prst="rect">
            <a:avLst/>
          </a:prstGeom>
          <a:noFill/>
          <a:ln>
            <a:noFill/>
          </a:ln>
          <a:extLst>
            <a:ext uri="{53640926-AAD7-44D8-BBD7-CCE9431645EC}">
              <a14:shadowObscured xmlns:a14="http://schemas.microsoft.com/office/drawing/2010/main"/>
            </a:ext>
          </a:extLst>
        </p:spPr>
      </p:pic>
      <p:sp>
        <p:nvSpPr>
          <p:cNvPr id="6" name="Rectángulo 5">
            <a:extLst>
              <a:ext uri="{FF2B5EF4-FFF2-40B4-BE49-F238E27FC236}">
                <a16:creationId xmlns:a16="http://schemas.microsoft.com/office/drawing/2014/main" id="{9284A6BC-B32A-5E11-1DFC-84A5D296732E}"/>
              </a:ext>
            </a:extLst>
          </p:cNvPr>
          <p:cNvSpPr/>
          <p:nvPr/>
        </p:nvSpPr>
        <p:spPr>
          <a:xfrm>
            <a:off x="4393862" y="4281681"/>
            <a:ext cx="3292015" cy="549442"/>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000" b="1" dirty="0" err="1"/>
              <a:t>Micromedición</a:t>
            </a:r>
            <a:endParaRPr lang="es-GT" sz="2000" b="1" dirty="0"/>
          </a:p>
        </p:txBody>
      </p:sp>
      <p:grpSp>
        <p:nvGrpSpPr>
          <p:cNvPr id="7" name="798 Grupo">
            <a:extLst>
              <a:ext uri="{FF2B5EF4-FFF2-40B4-BE49-F238E27FC236}">
                <a16:creationId xmlns:a16="http://schemas.microsoft.com/office/drawing/2014/main" id="{D44F525B-8FD9-4D18-9A33-7AF7E00FD862}"/>
              </a:ext>
            </a:extLst>
          </p:cNvPr>
          <p:cNvGrpSpPr/>
          <p:nvPr/>
        </p:nvGrpSpPr>
        <p:grpSpPr>
          <a:xfrm>
            <a:off x="7971017" y="2086448"/>
            <a:ext cx="3888105" cy="3304537"/>
            <a:chOff x="1068450" y="-539829"/>
            <a:chExt cx="3888667" cy="3305285"/>
          </a:xfrm>
        </p:grpSpPr>
        <p:sp>
          <p:nvSpPr>
            <p:cNvPr id="8" name="Cuadro de texto 2">
              <a:extLst>
                <a:ext uri="{FF2B5EF4-FFF2-40B4-BE49-F238E27FC236}">
                  <a16:creationId xmlns:a16="http://schemas.microsoft.com/office/drawing/2014/main" id="{E2C3DE5F-4E84-6928-7F60-585723A7ED66}"/>
                </a:ext>
              </a:extLst>
            </p:cNvPr>
            <p:cNvSpPr txBox="1">
              <a:spLocks noChangeArrowheads="1"/>
            </p:cNvSpPr>
            <p:nvPr/>
          </p:nvSpPr>
          <p:spPr bwMode="auto">
            <a:xfrm>
              <a:off x="1156316" y="-539829"/>
              <a:ext cx="3701415" cy="32702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s-ES" sz="1100" b="1">
                  <a:solidFill>
                    <a:srgbClr val="4A3C31"/>
                  </a:solidFill>
                  <a:effectLst/>
                  <a:latin typeface="Arial" panose="020B0604020202020204" pitchFamily="34" charset="0"/>
                  <a:ea typeface="Arial" panose="020B0604020202020204" pitchFamily="34" charset="0"/>
                  <a:cs typeface="Arial" panose="020B0604020202020204" pitchFamily="34" charset="0"/>
                </a:rPr>
                <a:t>Componentes del dosificador artesanal de cloro</a:t>
              </a:r>
              <a:endParaRPr lang="es-GT" sz="1100">
                <a:solidFill>
                  <a:srgbClr val="4A3C31"/>
                </a:solidFill>
                <a:effectLst/>
                <a:latin typeface="Arial" panose="020B0604020202020204" pitchFamily="34" charset="0"/>
                <a:ea typeface="Arial" panose="020B0604020202020204" pitchFamily="34" charset="0"/>
                <a:cs typeface="Arial" panose="020B0604020202020204" pitchFamily="34" charset="0"/>
              </a:endParaRPr>
            </a:p>
          </p:txBody>
        </p:sp>
        <p:grpSp>
          <p:nvGrpSpPr>
            <p:cNvPr id="9" name="797 Grupo">
              <a:extLst>
                <a:ext uri="{FF2B5EF4-FFF2-40B4-BE49-F238E27FC236}">
                  <a16:creationId xmlns:a16="http://schemas.microsoft.com/office/drawing/2014/main" id="{D23CE0BB-1107-82B8-F3F1-37096365E714}"/>
                </a:ext>
              </a:extLst>
            </p:cNvPr>
            <p:cNvGrpSpPr/>
            <p:nvPr/>
          </p:nvGrpSpPr>
          <p:grpSpPr>
            <a:xfrm>
              <a:off x="1068450" y="-162108"/>
              <a:ext cx="3888667" cy="2927564"/>
              <a:chOff x="-151" y="168164"/>
              <a:chExt cx="3889013" cy="2927975"/>
            </a:xfrm>
          </p:grpSpPr>
          <p:pic>
            <p:nvPicPr>
              <p:cNvPr id="10" name="Imagen 9">
                <a:extLst>
                  <a:ext uri="{FF2B5EF4-FFF2-40B4-BE49-F238E27FC236}">
                    <a16:creationId xmlns:a16="http://schemas.microsoft.com/office/drawing/2014/main" id="{7D7C3382-0C06-30C4-FE3E-786F20454D10}"/>
                  </a:ext>
                </a:extLst>
              </p:cNvPr>
              <p:cNvPicPr>
                <a:picLocks noChangeAspect="1"/>
              </p:cNvPicPr>
              <p:nvPr/>
            </p:nvPicPr>
            <p:blipFill rotWithShape="1">
              <a:blip r:embed="rId4">
                <a:extLst>
                  <a:ext uri="{28A0092B-C50C-407E-A947-70E740481C1C}">
                    <a14:useLocalDpi xmlns:a14="http://schemas.microsoft.com/office/drawing/2010/main" val="0"/>
                  </a:ext>
                </a:extLst>
              </a:blip>
              <a:srcRect l="10216" t="21070" r="26188" b="20284"/>
              <a:stretch/>
            </p:blipFill>
            <p:spPr bwMode="auto">
              <a:xfrm>
                <a:off x="-20" y="705070"/>
                <a:ext cx="3888882" cy="2391069"/>
              </a:xfrm>
              <a:prstGeom prst="rect">
                <a:avLst/>
              </a:prstGeom>
              <a:noFill/>
              <a:ln>
                <a:noFill/>
              </a:ln>
              <a:extLst>
                <a:ext uri="{53640926-AAD7-44D8-BBD7-CCE9431645EC}">
                  <a14:shadowObscured xmlns:a14="http://schemas.microsoft.com/office/drawing/2010/main"/>
                </a:ext>
              </a:extLst>
            </p:spPr>
          </p:pic>
          <p:grpSp>
            <p:nvGrpSpPr>
              <p:cNvPr id="11" name="718 Grupo">
                <a:extLst>
                  <a:ext uri="{FF2B5EF4-FFF2-40B4-BE49-F238E27FC236}">
                    <a16:creationId xmlns:a16="http://schemas.microsoft.com/office/drawing/2014/main" id="{D9245588-A105-D01B-EA58-47723935668B}"/>
                  </a:ext>
                </a:extLst>
              </p:cNvPr>
              <p:cNvGrpSpPr/>
              <p:nvPr/>
            </p:nvGrpSpPr>
            <p:grpSpPr>
              <a:xfrm>
                <a:off x="2632434" y="814504"/>
                <a:ext cx="1233217" cy="1123834"/>
                <a:chOff x="-175516" y="1123232"/>
                <a:chExt cx="1233734" cy="1124113"/>
              </a:xfrm>
            </p:grpSpPr>
            <p:sp>
              <p:nvSpPr>
                <p:cNvPr id="27" name="Cuadro de texto 2">
                  <a:extLst>
                    <a:ext uri="{FF2B5EF4-FFF2-40B4-BE49-F238E27FC236}">
                      <a16:creationId xmlns:a16="http://schemas.microsoft.com/office/drawing/2014/main" id="{D7F49A54-543F-201B-5083-046A4D9F473A}"/>
                    </a:ext>
                  </a:extLst>
                </p:cNvPr>
                <p:cNvSpPr txBox="1">
                  <a:spLocks noChangeArrowheads="1"/>
                </p:cNvSpPr>
                <p:nvPr/>
              </p:nvSpPr>
              <p:spPr bwMode="auto">
                <a:xfrm>
                  <a:off x="-175516" y="1123232"/>
                  <a:ext cx="1233734" cy="451916"/>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rot="0" vert="horz" wrap="square" lIns="91440" tIns="45720" rIns="91440" bIns="45720" anchor="t" anchorCtr="0">
                  <a:noAutofit/>
                </a:bodyPr>
                <a:lstStyle/>
                <a:p>
                  <a:pPr algn="ctr">
                    <a:lnSpc>
                      <a:spcPct val="115000"/>
                    </a:lnSpc>
                    <a:spcAft>
                      <a:spcPts val="1000"/>
                    </a:spcAft>
                  </a:pPr>
                  <a:r>
                    <a:rPr lang="es-ES" sz="1100">
                      <a:solidFill>
                        <a:srgbClr val="4A3C31"/>
                      </a:solidFill>
                      <a:effectLst/>
                      <a:ea typeface="Arial" panose="020B0604020202020204" pitchFamily="34" charset="0"/>
                      <a:cs typeface="Arial" panose="020B0604020202020204" pitchFamily="34" charset="0"/>
                    </a:rPr>
                    <a:t>Tubería de entrada de agua</a:t>
                  </a:r>
                  <a:endParaRPr lang="es-GT" sz="1100">
                    <a:solidFill>
                      <a:srgbClr val="4A3C31"/>
                    </a:solidFill>
                    <a:effectLst/>
                    <a:ea typeface="Arial" panose="020B0604020202020204" pitchFamily="34" charset="0"/>
                    <a:cs typeface="Arial" panose="020B0604020202020204" pitchFamily="34" charset="0"/>
                  </a:endParaRPr>
                </a:p>
              </p:txBody>
            </p:sp>
            <p:cxnSp>
              <p:nvCxnSpPr>
                <p:cNvPr id="28" name="39 Conector recto de flecha">
                  <a:extLst>
                    <a:ext uri="{FF2B5EF4-FFF2-40B4-BE49-F238E27FC236}">
                      <a16:creationId xmlns:a16="http://schemas.microsoft.com/office/drawing/2014/main" id="{EDB0E737-C52F-FF3F-7653-F6C04AA11401}"/>
                    </a:ext>
                  </a:extLst>
                </p:cNvPr>
                <p:cNvCxnSpPr/>
                <p:nvPr/>
              </p:nvCxnSpPr>
              <p:spPr>
                <a:xfrm flipH="1">
                  <a:off x="286531" y="1597459"/>
                  <a:ext cx="149462" cy="64988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grpSp>
          <p:grpSp>
            <p:nvGrpSpPr>
              <p:cNvPr id="12" name="769 Grupo">
                <a:extLst>
                  <a:ext uri="{FF2B5EF4-FFF2-40B4-BE49-F238E27FC236}">
                    <a16:creationId xmlns:a16="http://schemas.microsoft.com/office/drawing/2014/main" id="{3E7A783C-66D3-8993-706A-6D855D3EA8CD}"/>
                  </a:ext>
                </a:extLst>
              </p:cNvPr>
              <p:cNvGrpSpPr/>
              <p:nvPr/>
            </p:nvGrpSpPr>
            <p:grpSpPr>
              <a:xfrm>
                <a:off x="1531166" y="168189"/>
                <a:ext cx="2335438" cy="1098121"/>
                <a:chOff x="55189" y="476915"/>
                <a:chExt cx="2338269" cy="1098792"/>
              </a:xfrm>
            </p:grpSpPr>
            <p:sp>
              <p:nvSpPr>
                <p:cNvPr id="25" name="Cuadro de texto 2">
                  <a:extLst>
                    <a:ext uri="{FF2B5EF4-FFF2-40B4-BE49-F238E27FC236}">
                      <a16:creationId xmlns:a16="http://schemas.microsoft.com/office/drawing/2014/main" id="{421981D9-91A1-3844-372D-9BF7DC6BE2B5}"/>
                    </a:ext>
                  </a:extLst>
                </p:cNvPr>
                <p:cNvSpPr txBox="1">
                  <a:spLocks noChangeArrowheads="1"/>
                </p:cNvSpPr>
                <p:nvPr/>
              </p:nvSpPr>
              <p:spPr bwMode="auto">
                <a:xfrm>
                  <a:off x="55189" y="476915"/>
                  <a:ext cx="2338269" cy="504058"/>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rot="0" vert="horz" wrap="square" lIns="91440" tIns="45720" rIns="91440" bIns="45720" anchor="t" anchorCtr="0">
                  <a:noAutofit/>
                </a:bodyPr>
                <a:lstStyle/>
                <a:p>
                  <a:pPr algn="ctr">
                    <a:lnSpc>
                      <a:spcPct val="115000"/>
                    </a:lnSpc>
                    <a:spcAft>
                      <a:spcPts val="1000"/>
                    </a:spcAft>
                  </a:pPr>
                  <a:r>
                    <a:rPr lang="es-GT" sz="1100">
                      <a:solidFill>
                        <a:srgbClr val="4A3C31"/>
                      </a:solidFill>
                      <a:effectLst/>
                      <a:ea typeface="Arial" panose="020B0604020202020204" pitchFamily="34" charset="0"/>
                      <a:cs typeface="Arial" panose="020B0604020202020204" pitchFamily="34" charset="0"/>
                    </a:rPr>
                    <a:t>Válvula (llave) que regula la entrada de agua y salida del cloro</a:t>
                  </a:r>
                </a:p>
              </p:txBody>
            </p:sp>
            <p:cxnSp>
              <p:nvCxnSpPr>
                <p:cNvPr id="26" name="778 Conector recto de flecha">
                  <a:extLst>
                    <a:ext uri="{FF2B5EF4-FFF2-40B4-BE49-F238E27FC236}">
                      <a16:creationId xmlns:a16="http://schemas.microsoft.com/office/drawing/2014/main" id="{C29C3F48-88B9-D487-D5AB-024773444136}"/>
                    </a:ext>
                  </a:extLst>
                </p:cNvPr>
                <p:cNvCxnSpPr/>
                <p:nvPr/>
              </p:nvCxnSpPr>
              <p:spPr>
                <a:xfrm>
                  <a:off x="971296" y="981032"/>
                  <a:ext cx="0" cy="594675"/>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grpSp>
          <p:grpSp>
            <p:nvGrpSpPr>
              <p:cNvPr id="13" name="782 Grupo">
                <a:extLst>
                  <a:ext uri="{FF2B5EF4-FFF2-40B4-BE49-F238E27FC236}">
                    <a16:creationId xmlns:a16="http://schemas.microsoft.com/office/drawing/2014/main" id="{CE43B423-481F-8998-643B-B49ED29B3F0F}"/>
                  </a:ext>
                </a:extLst>
              </p:cNvPr>
              <p:cNvGrpSpPr/>
              <p:nvPr/>
            </p:nvGrpSpPr>
            <p:grpSpPr>
              <a:xfrm>
                <a:off x="-151" y="168164"/>
                <a:ext cx="1531317" cy="1120348"/>
                <a:chOff x="-22091" y="476969"/>
                <a:chExt cx="1533798" cy="1121258"/>
              </a:xfrm>
            </p:grpSpPr>
            <p:sp>
              <p:nvSpPr>
                <p:cNvPr id="23" name="Cuadro de texto 2">
                  <a:extLst>
                    <a:ext uri="{FF2B5EF4-FFF2-40B4-BE49-F238E27FC236}">
                      <a16:creationId xmlns:a16="http://schemas.microsoft.com/office/drawing/2014/main" id="{37800C8C-2F46-E136-F5BC-6B91732C2E83}"/>
                    </a:ext>
                  </a:extLst>
                </p:cNvPr>
                <p:cNvSpPr txBox="1">
                  <a:spLocks noChangeArrowheads="1"/>
                </p:cNvSpPr>
                <p:nvPr/>
              </p:nvSpPr>
              <p:spPr bwMode="auto">
                <a:xfrm>
                  <a:off x="-22091" y="476969"/>
                  <a:ext cx="870505" cy="37933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rot="0" vert="horz" wrap="square" lIns="91440" tIns="45720" rIns="91440" bIns="45720" anchor="t" anchorCtr="0">
                  <a:noAutofit/>
                </a:bodyPr>
                <a:lstStyle/>
                <a:p>
                  <a:pPr algn="ctr">
                    <a:lnSpc>
                      <a:spcPct val="115000"/>
                    </a:lnSpc>
                    <a:spcAft>
                      <a:spcPts val="1000"/>
                    </a:spcAft>
                  </a:pPr>
                  <a:r>
                    <a:rPr lang="es-GT" sz="1100">
                      <a:solidFill>
                        <a:srgbClr val="4A3C31"/>
                      </a:solidFill>
                      <a:effectLst/>
                      <a:ea typeface="Arial" panose="020B0604020202020204" pitchFamily="34" charset="0"/>
                      <a:cs typeface="Arial" panose="020B0604020202020204" pitchFamily="34" charset="0"/>
                    </a:rPr>
                    <a:t>Tapadera</a:t>
                  </a:r>
                </a:p>
              </p:txBody>
            </p:sp>
            <p:cxnSp>
              <p:nvCxnSpPr>
                <p:cNvPr id="24" name="784 Conector recto de flecha">
                  <a:extLst>
                    <a:ext uri="{FF2B5EF4-FFF2-40B4-BE49-F238E27FC236}">
                      <a16:creationId xmlns:a16="http://schemas.microsoft.com/office/drawing/2014/main" id="{DDB36670-C773-888D-DCDB-13DBF929AD84}"/>
                    </a:ext>
                  </a:extLst>
                </p:cNvPr>
                <p:cNvCxnSpPr>
                  <a:stCxn id="23" idx="2"/>
                </p:cNvCxnSpPr>
                <p:nvPr/>
              </p:nvCxnSpPr>
              <p:spPr>
                <a:xfrm>
                  <a:off x="413161" y="856300"/>
                  <a:ext cx="1098546" cy="741927"/>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grpSp>
          <p:grpSp>
            <p:nvGrpSpPr>
              <p:cNvPr id="14" name="785 Grupo">
                <a:extLst>
                  <a:ext uri="{FF2B5EF4-FFF2-40B4-BE49-F238E27FC236}">
                    <a16:creationId xmlns:a16="http://schemas.microsoft.com/office/drawing/2014/main" id="{554A967D-7972-C99C-29C2-6043BD425E18}"/>
                  </a:ext>
                </a:extLst>
              </p:cNvPr>
              <p:cNvGrpSpPr/>
              <p:nvPr/>
            </p:nvGrpSpPr>
            <p:grpSpPr>
              <a:xfrm>
                <a:off x="1266930" y="1655393"/>
                <a:ext cx="1365885" cy="1420638"/>
                <a:chOff x="-331517" y="-2377890"/>
                <a:chExt cx="1367517" cy="1421952"/>
              </a:xfrm>
            </p:grpSpPr>
            <p:sp>
              <p:nvSpPr>
                <p:cNvPr id="21" name="Cuadro de texto 2">
                  <a:extLst>
                    <a:ext uri="{FF2B5EF4-FFF2-40B4-BE49-F238E27FC236}">
                      <a16:creationId xmlns:a16="http://schemas.microsoft.com/office/drawing/2014/main" id="{14F78EF3-330B-C725-30A7-D08BCF25A989}"/>
                    </a:ext>
                  </a:extLst>
                </p:cNvPr>
                <p:cNvSpPr txBox="1">
                  <a:spLocks noChangeArrowheads="1"/>
                </p:cNvSpPr>
                <p:nvPr/>
              </p:nvSpPr>
              <p:spPr bwMode="auto">
                <a:xfrm>
                  <a:off x="-331517" y="-1430934"/>
                  <a:ext cx="1367517" cy="474996"/>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rot="0" vert="horz" wrap="square" lIns="91440" tIns="45720" rIns="91440" bIns="45720" anchor="t" anchorCtr="0">
                  <a:noAutofit/>
                </a:bodyPr>
                <a:lstStyle/>
                <a:p>
                  <a:pPr algn="ctr">
                    <a:lnSpc>
                      <a:spcPct val="115000"/>
                    </a:lnSpc>
                    <a:spcAft>
                      <a:spcPts val="1000"/>
                    </a:spcAft>
                  </a:pPr>
                  <a:r>
                    <a:rPr lang="es-GT" sz="1100">
                      <a:solidFill>
                        <a:srgbClr val="4A3C31"/>
                      </a:solidFill>
                      <a:effectLst/>
                      <a:ea typeface="Arial" panose="020B0604020202020204" pitchFamily="34" charset="0"/>
                      <a:cs typeface="Arial" panose="020B0604020202020204" pitchFamily="34" charset="0"/>
                    </a:rPr>
                    <a:t>Contenedor de pastillas de cloro</a:t>
                  </a:r>
                </a:p>
              </p:txBody>
            </p:sp>
            <p:cxnSp>
              <p:nvCxnSpPr>
                <p:cNvPr id="22" name="787 Conector recto de flecha">
                  <a:extLst>
                    <a:ext uri="{FF2B5EF4-FFF2-40B4-BE49-F238E27FC236}">
                      <a16:creationId xmlns:a16="http://schemas.microsoft.com/office/drawing/2014/main" id="{7E558C73-1247-AD78-278E-FA218AC9A800}"/>
                    </a:ext>
                  </a:extLst>
                </p:cNvPr>
                <p:cNvCxnSpPr>
                  <a:stCxn id="21" idx="0"/>
                </p:cNvCxnSpPr>
                <p:nvPr/>
              </p:nvCxnSpPr>
              <p:spPr>
                <a:xfrm flipH="1" flipV="1">
                  <a:off x="131515" y="-2377890"/>
                  <a:ext cx="220727" cy="94695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grpSp>
          <p:grpSp>
            <p:nvGrpSpPr>
              <p:cNvPr id="15" name="792 Grupo">
                <a:extLst>
                  <a:ext uri="{FF2B5EF4-FFF2-40B4-BE49-F238E27FC236}">
                    <a16:creationId xmlns:a16="http://schemas.microsoft.com/office/drawing/2014/main" id="{CFEA4D9A-CCC3-94D2-1565-E32F2BDEF24E}"/>
                  </a:ext>
                </a:extLst>
              </p:cNvPr>
              <p:cNvGrpSpPr/>
              <p:nvPr/>
            </p:nvGrpSpPr>
            <p:grpSpPr>
              <a:xfrm>
                <a:off x="2169817" y="1898384"/>
                <a:ext cx="1542759" cy="1177425"/>
                <a:chOff x="-502841" y="79957"/>
                <a:chExt cx="1543951" cy="1178045"/>
              </a:xfrm>
            </p:grpSpPr>
            <p:sp>
              <p:nvSpPr>
                <p:cNvPr id="19" name="Cuadro de texto 2">
                  <a:extLst>
                    <a:ext uri="{FF2B5EF4-FFF2-40B4-BE49-F238E27FC236}">
                      <a16:creationId xmlns:a16="http://schemas.microsoft.com/office/drawing/2014/main" id="{FB4636CB-7077-1818-1977-355E9D145CE0}"/>
                    </a:ext>
                  </a:extLst>
                </p:cNvPr>
                <p:cNvSpPr txBox="1">
                  <a:spLocks noChangeArrowheads="1"/>
                </p:cNvSpPr>
                <p:nvPr/>
              </p:nvSpPr>
              <p:spPr bwMode="auto">
                <a:xfrm>
                  <a:off x="246817" y="906426"/>
                  <a:ext cx="794293" cy="351576"/>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rot="0" vert="horz" wrap="square" lIns="91440" tIns="45720" rIns="91440" bIns="45720" anchor="t" anchorCtr="0">
                  <a:noAutofit/>
                </a:bodyPr>
                <a:lstStyle/>
                <a:p>
                  <a:pPr algn="ctr">
                    <a:lnSpc>
                      <a:spcPct val="115000"/>
                    </a:lnSpc>
                    <a:spcAft>
                      <a:spcPts val="1000"/>
                    </a:spcAft>
                  </a:pPr>
                  <a:r>
                    <a:rPr lang="es-GT" sz="1100">
                      <a:solidFill>
                        <a:srgbClr val="4A3C31"/>
                      </a:solidFill>
                      <a:effectLst/>
                      <a:ea typeface="Arial" panose="020B0604020202020204" pitchFamily="34" charset="0"/>
                      <a:cs typeface="Arial" panose="020B0604020202020204" pitchFamily="34" charset="0"/>
                    </a:rPr>
                    <a:t>Soporte</a:t>
                  </a:r>
                </a:p>
              </p:txBody>
            </p:sp>
            <p:cxnSp>
              <p:nvCxnSpPr>
                <p:cNvPr id="20" name="791 Conector recto de flecha">
                  <a:extLst>
                    <a:ext uri="{FF2B5EF4-FFF2-40B4-BE49-F238E27FC236}">
                      <a16:creationId xmlns:a16="http://schemas.microsoft.com/office/drawing/2014/main" id="{0AF32525-25BC-2190-3A4C-A05CEF9D4AB9}"/>
                    </a:ext>
                  </a:extLst>
                </p:cNvPr>
                <p:cNvCxnSpPr>
                  <a:stCxn id="19" idx="0"/>
                </p:cNvCxnSpPr>
                <p:nvPr/>
              </p:nvCxnSpPr>
              <p:spPr>
                <a:xfrm flipH="1" flipV="1">
                  <a:off x="-502841" y="79957"/>
                  <a:ext cx="1146805" cy="826469"/>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grpSp>
          <p:grpSp>
            <p:nvGrpSpPr>
              <p:cNvPr id="16" name="794 Grupo">
                <a:extLst>
                  <a:ext uri="{FF2B5EF4-FFF2-40B4-BE49-F238E27FC236}">
                    <a16:creationId xmlns:a16="http://schemas.microsoft.com/office/drawing/2014/main" id="{0B5EF310-DE8B-8B38-BDEE-5DC7E31E95DE}"/>
                  </a:ext>
                </a:extLst>
              </p:cNvPr>
              <p:cNvGrpSpPr/>
              <p:nvPr/>
            </p:nvGrpSpPr>
            <p:grpSpPr>
              <a:xfrm>
                <a:off x="10867" y="1831597"/>
                <a:ext cx="1134987" cy="1244437"/>
                <a:chOff x="-287527" y="-2168883"/>
                <a:chExt cx="1136458" cy="1245691"/>
              </a:xfrm>
            </p:grpSpPr>
            <p:sp>
              <p:nvSpPr>
                <p:cNvPr id="17" name="Cuadro de texto 2">
                  <a:extLst>
                    <a:ext uri="{FF2B5EF4-FFF2-40B4-BE49-F238E27FC236}">
                      <a16:creationId xmlns:a16="http://schemas.microsoft.com/office/drawing/2014/main" id="{92F59701-BF24-E2B5-FDA6-839C8E5E61A2}"/>
                    </a:ext>
                  </a:extLst>
                </p:cNvPr>
                <p:cNvSpPr txBox="1">
                  <a:spLocks noChangeArrowheads="1"/>
                </p:cNvSpPr>
                <p:nvPr/>
              </p:nvSpPr>
              <p:spPr bwMode="auto">
                <a:xfrm>
                  <a:off x="-287527" y="-1396971"/>
                  <a:ext cx="1136458" cy="473779"/>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rot="0" vert="horz" wrap="square" lIns="91440" tIns="45720" rIns="91440" bIns="45720" anchor="t" anchorCtr="0">
                  <a:noAutofit/>
                </a:bodyPr>
                <a:lstStyle/>
                <a:p>
                  <a:pPr algn="ctr">
                    <a:lnSpc>
                      <a:spcPct val="115000"/>
                    </a:lnSpc>
                    <a:spcAft>
                      <a:spcPts val="1000"/>
                    </a:spcAft>
                  </a:pPr>
                  <a:r>
                    <a:rPr lang="es-GT" sz="1100">
                      <a:solidFill>
                        <a:srgbClr val="4A3C31"/>
                      </a:solidFill>
                      <a:effectLst/>
                      <a:ea typeface="Arial" panose="020B0604020202020204" pitchFamily="34" charset="0"/>
                      <a:cs typeface="Arial" panose="020B0604020202020204" pitchFamily="34" charset="0"/>
                    </a:rPr>
                    <a:t>Salida de cloro por goteo</a:t>
                  </a:r>
                </a:p>
              </p:txBody>
            </p:sp>
            <p:cxnSp>
              <p:nvCxnSpPr>
                <p:cNvPr id="18" name="796 Conector recto de flecha">
                  <a:extLst>
                    <a:ext uri="{FF2B5EF4-FFF2-40B4-BE49-F238E27FC236}">
                      <a16:creationId xmlns:a16="http://schemas.microsoft.com/office/drawing/2014/main" id="{90D3B77F-7D7E-DEEF-8F90-AF3425C3C2BB}"/>
                    </a:ext>
                  </a:extLst>
                </p:cNvPr>
                <p:cNvCxnSpPr>
                  <a:stCxn id="17" idx="0"/>
                </p:cNvCxnSpPr>
                <p:nvPr/>
              </p:nvCxnSpPr>
              <p:spPr>
                <a:xfrm flipV="1">
                  <a:off x="280702" y="-2168883"/>
                  <a:ext cx="192155" cy="77191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grpSp>
        </p:grpSp>
      </p:grpSp>
      <p:sp>
        <p:nvSpPr>
          <p:cNvPr id="29" name="TextBox 5">
            <a:extLst>
              <a:ext uri="{FF2B5EF4-FFF2-40B4-BE49-F238E27FC236}">
                <a16:creationId xmlns:a16="http://schemas.microsoft.com/office/drawing/2014/main" id="{89CB9F12-34FF-D4FA-DEE2-F607223C8C46}"/>
              </a:ext>
            </a:extLst>
          </p:cNvPr>
          <p:cNvSpPr txBox="1"/>
          <p:nvPr/>
        </p:nvSpPr>
        <p:spPr>
          <a:xfrm>
            <a:off x="1227219" y="5142721"/>
            <a:ext cx="7221062" cy="276999"/>
          </a:xfrm>
          <a:prstGeom prst="rect">
            <a:avLst/>
          </a:prstGeom>
          <a:noFill/>
        </p:spPr>
        <p:txBody>
          <a:bodyPr wrap="square" rtlCol="0">
            <a:spAutoFit/>
          </a:bodyPr>
          <a:lstStyle/>
          <a:p>
            <a:r>
              <a:rPr lang="es-GT" sz="1200" b="1" dirty="0">
                <a:solidFill>
                  <a:srgbClr val="072874"/>
                </a:solidFill>
                <a:latin typeface="Aptos" panose="020B0004020202020204" pitchFamily="34" charset="0"/>
                <a:cs typeface="Arial" panose="020B0604020202020204" pitchFamily="34" charset="0"/>
              </a:rPr>
              <a:t>Fuente: Water For People, 2023</a:t>
            </a:r>
            <a:endParaRPr lang="es-GT" sz="1200" b="1" noProof="0" dirty="0">
              <a:solidFill>
                <a:srgbClr val="072874"/>
              </a:solidFill>
              <a:latin typeface="Aptos" panose="020B0004020202020204" pitchFamily="34" charset="0"/>
              <a:cs typeface="Arial" panose="020B0604020202020204" pitchFamily="34" charset="0"/>
            </a:endParaRPr>
          </a:p>
        </p:txBody>
      </p:sp>
      <p:pic>
        <p:nvPicPr>
          <p:cNvPr id="30" name="Imagen 29" descr="Logotipo&#10;&#10;Descripción generada automáticamente con confianza media">
            <a:extLst>
              <a:ext uri="{FF2B5EF4-FFF2-40B4-BE49-F238E27FC236}">
                <a16:creationId xmlns:a16="http://schemas.microsoft.com/office/drawing/2014/main" id="{7F6EF4C8-477A-5108-3D1A-FA9F3109A149}"/>
              </a:ext>
            </a:extLst>
          </p:cNvPr>
          <p:cNvPicPr>
            <a:picLocks noChangeAspect="1"/>
          </p:cNvPicPr>
          <p:nvPr/>
        </p:nvPicPr>
        <p:blipFill>
          <a:blip r:embed="rId5"/>
          <a:stretch>
            <a:fillRect/>
          </a:stretch>
        </p:blipFill>
        <p:spPr>
          <a:xfrm>
            <a:off x="150368" y="6224812"/>
            <a:ext cx="1444752" cy="429121"/>
          </a:xfrm>
          <a:prstGeom prst="rect">
            <a:avLst/>
          </a:prstGeom>
        </p:spPr>
      </p:pic>
    </p:spTree>
    <p:extLst>
      <p:ext uri="{BB962C8B-B14F-4D97-AF65-F5344CB8AC3E}">
        <p14:creationId xmlns:p14="http://schemas.microsoft.com/office/powerpoint/2010/main" val="17941225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D9EB6-CB84-27D8-D41B-3CCFA6C9DA2B}"/>
            </a:ext>
          </a:extLst>
        </p:cNvPr>
        <p:cNvGrpSpPr/>
        <p:nvPr/>
      </p:nvGrpSpPr>
      <p:grpSpPr>
        <a:xfrm>
          <a:off x="0" y="0"/>
          <a:ext cx="0" cy="0"/>
          <a:chOff x="0" y="0"/>
          <a:chExt cx="0" cy="0"/>
        </a:xfrm>
      </p:grpSpPr>
      <p:sp>
        <p:nvSpPr>
          <p:cNvPr id="2" name="TextBox 5">
            <a:extLst>
              <a:ext uri="{FF2B5EF4-FFF2-40B4-BE49-F238E27FC236}">
                <a16:creationId xmlns:a16="http://schemas.microsoft.com/office/drawing/2014/main" id="{3F007F7E-6D8E-5EE2-A9F8-F1FA7D353756}"/>
              </a:ext>
            </a:extLst>
          </p:cNvPr>
          <p:cNvSpPr txBox="1"/>
          <p:nvPr/>
        </p:nvSpPr>
        <p:spPr>
          <a:xfrm>
            <a:off x="2072198" y="72717"/>
            <a:ext cx="7834600" cy="830997"/>
          </a:xfrm>
          <a:prstGeom prst="rect">
            <a:avLst/>
          </a:prstGeom>
          <a:noFill/>
        </p:spPr>
        <p:txBody>
          <a:bodyPr wrap="square" rtlCol="0">
            <a:spAutoFit/>
          </a:bodyPr>
          <a:lstStyle/>
          <a:p>
            <a:r>
              <a:rPr lang="es-GT" sz="2400" b="1" dirty="0">
                <a:solidFill>
                  <a:srgbClr val="072874"/>
                </a:solidFill>
                <a:latin typeface="Aptos" panose="020B0004020202020204" pitchFamily="34" charset="0"/>
                <a:cs typeface="Arial" panose="020B0604020202020204" pitchFamily="34" charset="0"/>
              </a:rPr>
              <a:t>Buenas prácticas en el abastecimiento de agua potable y saneamiento</a:t>
            </a:r>
            <a:endParaRPr lang="es-GT" sz="2400" b="1" noProof="0" dirty="0">
              <a:solidFill>
                <a:srgbClr val="072874"/>
              </a:solidFill>
              <a:latin typeface="Aptos" panose="020B0004020202020204" pitchFamily="34" charset="0"/>
              <a:cs typeface="Arial" panose="020B0604020202020204" pitchFamily="34" charset="0"/>
            </a:endParaRPr>
          </a:p>
        </p:txBody>
      </p:sp>
      <p:sp>
        <p:nvSpPr>
          <p:cNvPr id="29" name="TextBox 5">
            <a:extLst>
              <a:ext uri="{FF2B5EF4-FFF2-40B4-BE49-F238E27FC236}">
                <a16:creationId xmlns:a16="http://schemas.microsoft.com/office/drawing/2014/main" id="{EF296DAD-895D-2C24-1AF0-8B0A16660771}"/>
              </a:ext>
            </a:extLst>
          </p:cNvPr>
          <p:cNvSpPr txBox="1"/>
          <p:nvPr/>
        </p:nvSpPr>
        <p:spPr>
          <a:xfrm>
            <a:off x="4804758" y="3429000"/>
            <a:ext cx="1950885" cy="523220"/>
          </a:xfrm>
          <a:prstGeom prst="rect">
            <a:avLst/>
          </a:prstGeom>
          <a:noFill/>
        </p:spPr>
        <p:txBody>
          <a:bodyPr wrap="square" rtlCol="0">
            <a:spAutoFit/>
          </a:bodyPr>
          <a:lstStyle/>
          <a:p>
            <a:r>
              <a:rPr lang="es-GT" sz="1400" b="1" dirty="0">
                <a:solidFill>
                  <a:srgbClr val="072874"/>
                </a:solidFill>
                <a:cs typeface="Arial" panose="020B0604020202020204" pitchFamily="34" charset="0"/>
              </a:rPr>
              <a:t>Fuente: </a:t>
            </a:r>
          </a:p>
          <a:p>
            <a:r>
              <a:rPr lang="es-GT" sz="1400" b="1" dirty="0">
                <a:solidFill>
                  <a:srgbClr val="072874"/>
                </a:solidFill>
                <a:cs typeface="Arial" panose="020B0604020202020204" pitchFamily="34" charset="0"/>
              </a:rPr>
              <a:t>Water For People, 2023</a:t>
            </a:r>
            <a:endParaRPr lang="es-GT" sz="1400" b="1" noProof="0" dirty="0">
              <a:solidFill>
                <a:srgbClr val="072874"/>
              </a:solidFill>
              <a:cs typeface="Arial" panose="020B0604020202020204" pitchFamily="34" charset="0"/>
            </a:endParaRPr>
          </a:p>
        </p:txBody>
      </p:sp>
      <p:sp>
        <p:nvSpPr>
          <p:cNvPr id="30" name="Title 1">
            <a:extLst>
              <a:ext uri="{FF2B5EF4-FFF2-40B4-BE49-F238E27FC236}">
                <a16:creationId xmlns:a16="http://schemas.microsoft.com/office/drawing/2014/main" id="{F760705A-8B01-185C-20F9-267A176C90C7}"/>
              </a:ext>
            </a:extLst>
          </p:cNvPr>
          <p:cNvSpPr txBox="1">
            <a:spLocks/>
          </p:cNvSpPr>
          <p:nvPr/>
        </p:nvSpPr>
        <p:spPr>
          <a:xfrm>
            <a:off x="2206000" y="882752"/>
            <a:ext cx="4946640" cy="67710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GT" sz="2200" b="1" dirty="0">
                <a:solidFill>
                  <a:schemeClr val="accent1">
                    <a:lumMod val="75000"/>
                  </a:schemeClr>
                </a:solidFill>
                <a:latin typeface="+mn-lt"/>
                <a:ea typeface="Arial" charset="0"/>
                <a:cs typeface="Poppins" panose="00000500000000000000" pitchFamily="50" charset="0"/>
              </a:rPr>
              <a:t>Tratamiento de aguas residuales individual</a:t>
            </a:r>
          </a:p>
          <a:p>
            <a:pPr>
              <a:lnSpc>
                <a:spcPct val="100000"/>
              </a:lnSpc>
            </a:pPr>
            <a:r>
              <a:rPr lang="en-US" sz="2200" b="1" dirty="0">
                <a:solidFill>
                  <a:schemeClr val="accent1">
                    <a:lumMod val="75000"/>
                  </a:schemeClr>
                </a:solidFill>
                <a:latin typeface="+mn-lt"/>
                <a:ea typeface="Arial" charset="0"/>
                <a:cs typeface="Poppins" panose="00000500000000000000" pitchFamily="50" charset="0"/>
              </a:rPr>
              <a:t>ECO DIGESTOR</a:t>
            </a:r>
          </a:p>
        </p:txBody>
      </p:sp>
      <p:sp>
        <p:nvSpPr>
          <p:cNvPr id="32" name="TextBox 7">
            <a:extLst>
              <a:ext uri="{FF2B5EF4-FFF2-40B4-BE49-F238E27FC236}">
                <a16:creationId xmlns:a16="http://schemas.microsoft.com/office/drawing/2014/main" id="{C79B7BD8-A563-3F7E-1C74-4FC4816F194E}"/>
              </a:ext>
            </a:extLst>
          </p:cNvPr>
          <p:cNvSpPr txBox="1"/>
          <p:nvPr/>
        </p:nvSpPr>
        <p:spPr>
          <a:xfrm>
            <a:off x="420043" y="5105028"/>
            <a:ext cx="11591659" cy="1107996"/>
          </a:xfrm>
          <a:prstGeom prst="rect">
            <a:avLst/>
          </a:prstGeom>
          <a:noFill/>
        </p:spPr>
        <p:txBody>
          <a:bodyPr wrap="square" rtlCol="0">
            <a:spAutoFit/>
          </a:bodyPr>
          <a:lstStyle/>
          <a:p>
            <a:pPr marL="285750" indent="-285750" algn="just">
              <a:buFont typeface="Arial" panose="020B0604020202020204" pitchFamily="34" charset="0"/>
              <a:buChar char="•"/>
            </a:pPr>
            <a:r>
              <a:rPr lang="es-GT" sz="2200" dirty="0">
                <a:solidFill>
                  <a:schemeClr val="accent1">
                    <a:lumMod val="75000"/>
                  </a:schemeClr>
                </a:solidFill>
              </a:rPr>
              <a:t>Sistema de tratamiento de aguas domiciliares viable y sostenible para el saneamiento descentralizado.</a:t>
            </a:r>
          </a:p>
          <a:p>
            <a:pPr marL="285750" indent="-285750" algn="just">
              <a:buFont typeface="Arial" panose="020B0604020202020204" pitchFamily="34" charset="0"/>
              <a:buChar char="•"/>
            </a:pPr>
            <a:r>
              <a:rPr lang="es-GT" sz="2200" dirty="0">
                <a:solidFill>
                  <a:schemeClr val="accent1">
                    <a:lumMod val="75000"/>
                  </a:schemeClr>
                </a:solidFill>
              </a:rPr>
              <a:t>Ideal para zonas rurales y periurbanas</a:t>
            </a:r>
          </a:p>
        </p:txBody>
      </p:sp>
      <p:pic>
        <p:nvPicPr>
          <p:cNvPr id="33" name="Imagen 32">
            <a:extLst>
              <a:ext uri="{FF2B5EF4-FFF2-40B4-BE49-F238E27FC236}">
                <a16:creationId xmlns:a16="http://schemas.microsoft.com/office/drawing/2014/main" id="{CE8875AC-35FC-CC9A-CF9C-81578AFE959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0043" y="1731968"/>
            <a:ext cx="4384715" cy="2614897"/>
          </a:xfrm>
          <a:prstGeom prst="rect">
            <a:avLst/>
          </a:prstGeom>
          <a:ln>
            <a:noFill/>
          </a:ln>
          <a:effectLst>
            <a:softEdge rad="112500"/>
          </a:effectLst>
        </p:spPr>
      </p:pic>
      <p:pic>
        <p:nvPicPr>
          <p:cNvPr id="34" name="Imagen 33">
            <a:extLst>
              <a:ext uri="{FF2B5EF4-FFF2-40B4-BE49-F238E27FC236}">
                <a16:creationId xmlns:a16="http://schemas.microsoft.com/office/drawing/2014/main" id="{754AAE09-FBF7-BB25-D48C-321E0D6BC3A5}"/>
              </a:ext>
            </a:extLst>
          </p:cNvPr>
          <p:cNvPicPr>
            <a:picLocks noChangeAspect="1"/>
          </p:cNvPicPr>
          <p:nvPr/>
        </p:nvPicPr>
        <p:blipFill>
          <a:blip r:embed="rId3"/>
          <a:stretch>
            <a:fillRect/>
          </a:stretch>
        </p:blipFill>
        <p:spPr>
          <a:xfrm>
            <a:off x="6465646" y="1168400"/>
            <a:ext cx="5614948" cy="3483264"/>
          </a:xfrm>
          <a:prstGeom prst="rect">
            <a:avLst/>
          </a:prstGeom>
          <a:ln>
            <a:noFill/>
          </a:ln>
          <a:effectLst>
            <a:outerShdw blurRad="292100" dist="139700" dir="2700000" algn="tl" rotWithShape="0">
              <a:srgbClr val="333333">
                <a:alpha val="65000"/>
              </a:srgbClr>
            </a:outerShdw>
          </a:effectLst>
        </p:spPr>
      </p:pic>
      <p:pic>
        <p:nvPicPr>
          <p:cNvPr id="35" name="Imagen 34" descr="Logotipo&#10;&#10;Descripción generada automáticamente con confianza media">
            <a:extLst>
              <a:ext uri="{FF2B5EF4-FFF2-40B4-BE49-F238E27FC236}">
                <a16:creationId xmlns:a16="http://schemas.microsoft.com/office/drawing/2014/main" id="{A11057E4-60FC-223A-757E-F1EAB0FD972B}"/>
              </a:ext>
            </a:extLst>
          </p:cNvPr>
          <p:cNvPicPr>
            <a:picLocks noChangeAspect="1"/>
          </p:cNvPicPr>
          <p:nvPr/>
        </p:nvPicPr>
        <p:blipFill>
          <a:blip r:embed="rId4"/>
          <a:stretch>
            <a:fillRect/>
          </a:stretch>
        </p:blipFill>
        <p:spPr>
          <a:xfrm>
            <a:off x="10635842" y="6337017"/>
            <a:ext cx="1444752" cy="429121"/>
          </a:xfrm>
          <a:prstGeom prst="rect">
            <a:avLst/>
          </a:prstGeom>
        </p:spPr>
      </p:pic>
    </p:spTree>
    <p:extLst>
      <p:ext uri="{BB962C8B-B14F-4D97-AF65-F5344CB8AC3E}">
        <p14:creationId xmlns:p14="http://schemas.microsoft.com/office/powerpoint/2010/main" val="3459885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edificio, exterior, ladrillo, piedra&#10;&#10;Descripción generada automáticamente">
            <a:extLst>
              <a:ext uri="{FF2B5EF4-FFF2-40B4-BE49-F238E27FC236}">
                <a16:creationId xmlns:a16="http://schemas.microsoft.com/office/drawing/2014/main" id="{EBD7B13A-18B8-9D5A-A247-CB3609C4CC92}"/>
              </a:ext>
            </a:extLst>
          </p:cNvPr>
          <p:cNvPicPr>
            <a:picLocks noChangeAspect="1"/>
          </p:cNvPicPr>
          <p:nvPr/>
        </p:nvPicPr>
        <p:blipFill>
          <a:blip r:embed="rId2"/>
          <a:stretch>
            <a:fillRect/>
          </a:stretch>
        </p:blipFill>
        <p:spPr>
          <a:xfrm>
            <a:off x="6939280" y="2465799"/>
            <a:ext cx="5102352" cy="3065823"/>
          </a:xfrm>
          <a:prstGeom prst="rect">
            <a:avLst/>
          </a:prstGeom>
        </p:spPr>
      </p:pic>
      <p:sp>
        <p:nvSpPr>
          <p:cNvPr id="6" name="CuadroTexto 5">
            <a:extLst>
              <a:ext uri="{FF2B5EF4-FFF2-40B4-BE49-F238E27FC236}">
                <a16:creationId xmlns:a16="http://schemas.microsoft.com/office/drawing/2014/main" id="{04F4D86A-000C-4E58-E034-12E700E7313A}"/>
              </a:ext>
            </a:extLst>
          </p:cNvPr>
          <p:cNvSpPr txBox="1"/>
          <p:nvPr/>
        </p:nvSpPr>
        <p:spPr>
          <a:xfrm>
            <a:off x="2874265" y="957666"/>
            <a:ext cx="6130673" cy="1128923"/>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s-419" sz="6600" b="1" i="0" u="none" strike="noStrike" kern="0" cap="none" spc="0" normalizeH="0" baseline="0" noProof="0" dirty="0">
                <a:ln>
                  <a:noFill/>
                </a:ln>
                <a:solidFill>
                  <a:srgbClr val="A8B400"/>
                </a:solidFill>
                <a:effectLst/>
                <a:uLnTx/>
                <a:uFillTx/>
                <a:latin typeface="Poppins"/>
                <a:ea typeface="Poppins"/>
                <a:cs typeface="Poppins"/>
                <a:sym typeface="Poppins"/>
              </a:rPr>
              <a:t>Gracias</a:t>
            </a:r>
            <a:endParaRPr kumimoji="0" lang="es-419" sz="6600" b="0" i="0" u="none" strike="noStrike" kern="0" cap="none" spc="0" normalizeH="0" baseline="0" noProof="0" dirty="0">
              <a:ln>
                <a:noFill/>
              </a:ln>
              <a:solidFill>
                <a:srgbClr val="A8B400"/>
              </a:solidFill>
              <a:effectLst/>
              <a:uLnTx/>
              <a:uFillTx/>
              <a:latin typeface="Poppins"/>
              <a:ea typeface="Poppins"/>
              <a:cs typeface="Poppins"/>
              <a:sym typeface="Poppins"/>
            </a:endParaRPr>
          </a:p>
        </p:txBody>
      </p:sp>
      <p:pic>
        <p:nvPicPr>
          <p:cNvPr id="2" name="Imagen 1" descr="Logotipo&#10;&#10;Descripción generada automáticamente con confianza media">
            <a:extLst>
              <a:ext uri="{FF2B5EF4-FFF2-40B4-BE49-F238E27FC236}">
                <a16:creationId xmlns:a16="http://schemas.microsoft.com/office/drawing/2014/main" id="{2D46DEDF-2BD8-E6E3-AC15-E91ADE4AF54C}"/>
              </a:ext>
            </a:extLst>
          </p:cNvPr>
          <p:cNvPicPr>
            <a:picLocks noChangeAspect="1"/>
          </p:cNvPicPr>
          <p:nvPr/>
        </p:nvPicPr>
        <p:blipFill>
          <a:blip r:embed="rId3"/>
          <a:stretch>
            <a:fillRect/>
          </a:stretch>
        </p:blipFill>
        <p:spPr>
          <a:xfrm>
            <a:off x="150368" y="6224812"/>
            <a:ext cx="1444752" cy="429121"/>
          </a:xfrm>
          <a:prstGeom prst="rect">
            <a:avLst/>
          </a:prstGeom>
        </p:spPr>
      </p:pic>
      <p:pic>
        <p:nvPicPr>
          <p:cNvPr id="3" name="Picture 2" descr="A picture containing outdoor, rock, stone, arch&#10;&#10;Description automatically generated">
            <a:extLst>
              <a:ext uri="{FF2B5EF4-FFF2-40B4-BE49-F238E27FC236}">
                <a16:creationId xmlns:a16="http://schemas.microsoft.com/office/drawing/2014/main" id="{7F9FF47A-1EEB-D3A7-9B93-D8BAA76DDABB}"/>
              </a:ext>
            </a:extLst>
          </p:cNvPr>
          <p:cNvPicPr>
            <a:picLocks noChangeAspect="1"/>
          </p:cNvPicPr>
          <p:nvPr/>
        </p:nvPicPr>
        <p:blipFill rotWithShape="1">
          <a:blip r:embed="rId4"/>
          <a:srcRect t="4239" b="11492"/>
          <a:stretch/>
        </p:blipFill>
        <p:spPr>
          <a:xfrm>
            <a:off x="323089" y="2465799"/>
            <a:ext cx="5102352" cy="28700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Flecha: a la derecha 4">
            <a:extLst>
              <a:ext uri="{FF2B5EF4-FFF2-40B4-BE49-F238E27FC236}">
                <a16:creationId xmlns:a16="http://schemas.microsoft.com/office/drawing/2014/main" id="{160BFDB6-9473-4FE6-6E7F-5FF4C9665AD1}"/>
              </a:ext>
            </a:extLst>
          </p:cNvPr>
          <p:cNvSpPr/>
          <p:nvPr/>
        </p:nvSpPr>
        <p:spPr>
          <a:xfrm>
            <a:off x="5694680" y="3652507"/>
            <a:ext cx="802640" cy="7518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7" name="CuadroTexto 6">
            <a:extLst>
              <a:ext uri="{FF2B5EF4-FFF2-40B4-BE49-F238E27FC236}">
                <a16:creationId xmlns:a16="http://schemas.microsoft.com/office/drawing/2014/main" id="{1DABDAA7-1FC4-704A-21BC-1EC50C39817C}"/>
              </a:ext>
            </a:extLst>
          </p:cNvPr>
          <p:cNvSpPr txBox="1"/>
          <p:nvPr/>
        </p:nvSpPr>
        <p:spPr>
          <a:xfrm>
            <a:off x="8831902" y="6119091"/>
            <a:ext cx="3209730" cy="584775"/>
          </a:xfrm>
          <a:prstGeom prst="rect">
            <a:avLst/>
          </a:prstGeom>
          <a:noFill/>
        </p:spPr>
        <p:txBody>
          <a:bodyPr wrap="square" rtlCol="0">
            <a:spAutoFit/>
          </a:bodyPr>
          <a:lstStyle/>
          <a:p>
            <a:pPr algn="ctr"/>
            <a:r>
              <a:rPr lang="es-ES" sz="1600" b="1" dirty="0">
                <a:solidFill>
                  <a:schemeClr val="accent6"/>
                </a:solidFill>
                <a:latin typeface="+mj-lt"/>
              </a:rPr>
              <a:t>Mario Martín Velásquez</a:t>
            </a:r>
          </a:p>
          <a:p>
            <a:pPr algn="ctr"/>
            <a:r>
              <a:rPr lang="es-ES" sz="1600" b="1" dirty="0">
                <a:solidFill>
                  <a:schemeClr val="accent6"/>
                </a:solidFill>
                <a:latin typeface="+mj-lt"/>
              </a:rPr>
              <a:t>mvelasquez@waterforpeople.org</a:t>
            </a:r>
            <a:endParaRPr lang="es-GT" sz="1600" b="1" dirty="0">
              <a:solidFill>
                <a:schemeClr val="accent6"/>
              </a:solidFill>
              <a:latin typeface="+mj-lt"/>
            </a:endParaRPr>
          </a:p>
        </p:txBody>
      </p:sp>
    </p:spTree>
    <p:extLst>
      <p:ext uri="{BB962C8B-B14F-4D97-AF65-F5344CB8AC3E}">
        <p14:creationId xmlns:p14="http://schemas.microsoft.com/office/powerpoint/2010/main" val="267402621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1895</TotalTime>
  <Words>2318</Words>
  <Application>Microsoft Office PowerPoint</Application>
  <PresentationFormat>Panorámica</PresentationFormat>
  <Paragraphs>181</Paragraphs>
  <Slides>26</Slides>
  <Notes>10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26</vt:i4>
      </vt:variant>
    </vt:vector>
  </HeadingPairs>
  <TitlesOfParts>
    <vt:vector size="36" baseType="lpstr">
      <vt:lpstr>Aptos</vt:lpstr>
      <vt:lpstr>Arial</vt:lpstr>
      <vt:lpstr>Calibri</vt:lpstr>
      <vt:lpstr>Calibri Light</vt:lpstr>
      <vt:lpstr>Corbel</vt:lpstr>
      <vt:lpstr>Poppins</vt:lpstr>
      <vt:lpstr>Poppins Black</vt:lpstr>
      <vt:lpstr>Segoe UI</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Mario Velasquez</cp:lastModifiedBy>
  <cp:revision>21</cp:revision>
  <dcterms:created xsi:type="dcterms:W3CDTF">2024-03-21T16:18:36Z</dcterms:created>
  <dcterms:modified xsi:type="dcterms:W3CDTF">2025-04-24T00:17:49Z</dcterms:modified>
</cp:coreProperties>
</file>